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52" r:id="rId5"/>
    <p:sldMasterId id="2147483654" r:id="rId6"/>
    <p:sldMasterId id="2147483708" r:id="rId7"/>
  </p:sldMasterIdLst>
  <p:notesMasterIdLst>
    <p:notesMasterId r:id="rId9"/>
  </p:notesMasterIdLst>
  <p:sldIdLst>
    <p:sldId id="357" r:id="rId8"/>
  </p:sldIdLst>
  <p:sldSz cx="10058400" cy="777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57058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114117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71175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228234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852928" algn="l" defTabSz="570586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3423514" algn="l" defTabSz="570586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994099" algn="l" defTabSz="570586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4564685" algn="l" defTabSz="570586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mrau, Ashleigh" initials="SA" lastIdx="1" clrIdx="0">
    <p:extLst>
      <p:ext uri="{19B8F6BF-5375-455C-9EA6-DF929625EA0E}">
        <p15:presenceInfo xmlns:p15="http://schemas.microsoft.com/office/powerpoint/2012/main" userId="S::ashleigh.semrau@molinahealthcare.com::f4d37b2f-c9b1-4bd7-ac66-ee5c9ca14e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7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40" y="48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0E02919-3D0F-8A4D-A288-E53F11DEF5B4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5E413EA-0212-2C4D-8F69-DB276F2A7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12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570586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141171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711757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282342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852928" algn="l" defTabSz="114117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23514" algn="l" defTabSz="114117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994099" algn="l" defTabSz="114117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564685" algn="l" defTabSz="114117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777241"/>
            <a:ext cx="8549640" cy="3303271"/>
          </a:xfrm>
        </p:spPr>
        <p:txBody>
          <a:bodyPr anchor="b">
            <a:noAutofit/>
          </a:bodyPr>
          <a:lstStyle>
            <a:lvl1pPr algn="l">
              <a:defRPr sz="75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6960" y="4404360"/>
            <a:ext cx="7040880" cy="431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570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1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1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2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2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4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64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" y="4404360"/>
            <a:ext cx="2346960" cy="413809"/>
          </a:xfrm>
        </p:spPr>
        <p:txBody>
          <a:bodyPr/>
          <a:lstStyle>
            <a:lvl1pPr>
              <a:defRPr sz="22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7/29/2014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3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72720"/>
            <a:ext cx="8549640" cy="3389631"/>
          </a:xfrm>
          <a:prstGeom prst="rect">
            <a:avLst/>
          </a:prstGeom>
        </p:spPr>
        <p:txBody>
          <a:bodyPr lIns="114117" tIns="57059" rIns="114117" bIns="57059" anchor="b"/>
          <a:lstStyle>
            <a:lvl1pPr algn="l">
              <a:defRPr sz="55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80" y="3713480"/>
            <a:ext cx="8549640" cy="1986280"/>
          </a:xfrm>
          <a:prstGeom prst="rect">
            <a:avLst/>
          </a:prstGeom>
        </p:spPr>
        <p:txBody>
          <a:bodyPr lIns="114117" tIns="57059" rIns="114117" bIns="57059"/>
          <a:lstStyle>
            <a:lvl1pPr marL="0" indent="0" algn="l">
              <a:buNone/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570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1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1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2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2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4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64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087FF-3EBF-C445-A9EB-5D083A11F2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0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863600"/>
            <a:ext cx="9052560" cy="1036320"/>
          </a:xfrm>
        </p:spPr>
        <p:txBody>
          <a:bodyPr anchor="t">
            <a:norm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072642"/>
            <a:ext cx="9052560" cy="4749800"/>
          </a:xfrm>
        </p:spPr>
        <p:txBody>
          <a:bodyPr>
            <a:normAutofit/>
          </a:bodyPr>
          <a:lstStyle>
            <a:lvl1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" y="172720"/>
            <a:ext cx="4023360" cy="518160"/>
          </a:xfrm>
        </p:spPr>
        <p:txBody>
          <a:bodyPr/>
          <a:lstStyle>
            <a:lvl1pPr>
              <a:buNone/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208520" y="6995160"/>
            <a:ext cx="2346960" cy="34544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E3DFB79-095A-C74D-B614-34DE32062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98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863600"/>
            <a:ext cx="9052560" cy="1036320"/>
          </a:xfrm>
        </p:spPr>
        <p:txBody>
          <a:bodyPr anchor="t">
            <a:normAutofit/>
          </a:bodyPr>
          <a:lstStyle>
            <a:lvl1pPr algn="l">
              <a:defRPr sz="3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072642"/>
            <a:ext cx="4442460" cy="4749800"/>
          </a:xfrm>
        </p:spPr>
        <p:txBody>
          <a:bodyPr>
            <a:normAutofit/>
          </a:bodyPr>
          <a:lstStyle>
            <a:lvl1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072642"/>
            <a:ext cx="4442460" cy="4749800"/>
          </a:xfrm>
        </p:spPr>
        <p:txBody>
          <a:bodyPr>
            <a:normAutofit/>
          </a:bodyPr>
          <a:lstStyle>
            <a:lvl1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" y="172720"/>
            <a:ext cx="4023360" cy="518160"/>
          </a:xfrm>
        </p:spPr>
        <p:txBody>
          <a:bodyPr/>
          <a:lstStyle>
            <a:lvl1pPr>
              <a:buNone/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7208520" y="6995160"/>
            <a:ext cx="2346960" cy="34544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58EFA644-CDA3-1A4E-95C1-6502758B54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5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4"/>
          </a:xfrm>
        </p:spPr>
        <p:txBody>
          <a:bodyPr anchor="t"/>
          <a:lstStyle>
            <a:lvl1pPr algn="l">
              <a:defRPr sz="25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 rtlCol="0">
            <a:normAutofit/>
          </a:bodyPr>
          <a:lstStyle>
            <a:lvl1pPr marL="0" indent="0">
              <a:buNone/>
              <a:defRPr sz="4000"/>
            </a:lvl1pPr>
            <a:lvl2pPr marL="570586" indent="0">
              <a:buNone/>
              <a:defRPr sz="3500"/>
            </a:lvl2pPr>
            <a:lvl3pPr marL="1141171" indent="0">
              <a:buNone/>
              <a:defRPr sz="3000"/>
            </a:lvl3pPr>
            <a:lvl4pPr marL="1711757" indent="0">
              <a:buNone/>
              <a:defRPr sz="2500"/>
            </a:lvl4pPr>
            <a:lvl5pPr marL="2282342" indent="0">
              <a:buNone/>
              <a:defRPr sz="2500"/>
            </a:lvl5pPr>
            <a:lvl6pPr marL="2852928" indent="0">
              <a:buNone/>
              <a:defRPr sz="2500"/>
            </a:lvl6pPr>
            <a:lvl7pPr marL="3423514" indent="0">
              <a:buNone/>
              <a:defRPr sz="2500"/>
            </a:lvl7pPr>
            <a:lvl8pPr marL="3994099" indent="0">
              <a:buNone/>
              <a:defRPr sz="2500"/>
            </a:lvl8pPr>
            <a:lvl9pPr marL="4564685" indent="0">
              <a:buNone/>
              <a:defRPr sz="2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739458"/>
          </a:xfrm>
        </p:spPr>
        <p:txBody>
          <a:bodyPr/>
          <a:lstStyle>
            <a:lvl1pPr marL="0" indent="0">
              <a:buNone/>
              <a:defRPr sz="17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 marL="570586" indent="0">
              <a:buNone/>
              <a:defRPr sz="1500"/>
            </a:lvl2pPr>
            <a:lvl3pPr marL="1141171" indent="0">
              <a:buNone/>
              <a:defRPr sz="1200"/>
            </a:lvl3pPr>
            <a:lvl4pPr marL="1711757" indent="0">
              <a:buNone/>
              <a:defRPr sz="1100"/>
            </a:lvl4pPr>
            <a:lvl5pPr marL="2282342" indent="0">
              <a:buNone/>
              <a:defRPr sz="1100"/>
            </a:lvl5pPr>
            <a:lvl6pPr marL="2852928" indent="0">
              <a:buNone/>
              <a:defRPr sz="1100"/>
            </a:lvl6pPr>
            <a:lvl7pPr marL="3423514" indent="0">
              <a:buNone/>
              <a:defRPr sz="1100"/>
            </a:lvl7pPr>
            <a:lvl8pPr marL="3994099" indent="0">
              <a:buNone/>
              <a:defRPr sz="1100"/>
            </a:lvl8pPr>
            <a:lvl9pPr marL="4564685" indent="0">
              <a:buNone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" y="172720"/>
            <a:ext cx="4023360" cy="518160"/>
          </a:xfrm>
        </p:spPr>
        <p:txBody>
          <a:bodyPr/>
          <a:lstStyle>
            <a:lvl1pPr>
              <a:buNone/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7208520" y="6995160"/>
            <a:ext cx="2346960" cy="34544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BFD06A5-0391-9B4E-B4DE-23FF247A22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863600"/>
            <a:ext cx="9052560" cy="1036320"/>
          </a:xfrm>
        </p:spPr>
        <p:txBody>
          <a:bodyPr anchor="t">
            <a:normAutofit/>
          </a:bodyPr>
          <a:lstStyle>
            <a:lvl1pPr algn="l">
              <a:defRPr sz="2184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072642"/>
            <a:ext cx="9052560" cy="4749800"/>
          </a:xfrm>
        </p:spPr>
        <p:txBody>
          <a:bodyPr>
            <a:normAutofit/>
          </a:bodyPr>
          <a:lstStyle>
            <a:lvl1pPr>
              <a:defRPr sz="160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160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160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160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160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" y="172720"/>
            <a:ext cx="4023360" cy="518160"/>
          </a:xfrm>
        </p:spPr>
        <p:txBody>
          <a:bodyPr/>
          <a:lstStyle>
            <a:lvl1pPr>
              <a:buNone/>
              <a:defRPr sz="1456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208520" y="6995160"/>
            <a:ext cx="2346960" cy="34544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E3DFB79-095A-C74D-B614-34DE32062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44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425" y="298164"/>
            <a:ext cx="9462057" cy="617976"/>
          </a:xfrm>
          <a:prstGeom prst="rect">
            <a:avLst/>
          </a:prstGeom>
        </p:spPr>
        <p:txBody>
          <a:bodyPr lIns="85579" tIns="42789" rIns="85579" bIns="42789">
            <a:noAutofit/>
          </a:bodyPr>
          <a:lstStyle>
            <a:lvl1pPr algn="l">
              <a:defRPr sz="3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3"/>
          </p:nvPr>
        </p:nvSpPr>
        <p:spPr>
          <a:xfrm>
            <a:off x="128770" y="913465"/>
            <a:ext cx="8424336" cy="472268"/>
          </a:xfrm>
          <a:prstGeom prst="rect">
            <a:avLst/>
          </a:prstGeom>
          <a:noFill/>
        </p:spPr>
        <p:txBody>
          <a:bodyPr lIns="85579" tIns="42789" rIns="85579" bIns="42789">
            <a:normAutofit/>
          </a:bodyPr>
          <a:lstStyle>
            <a:lvl1pPr marL="0" indent="0">
              <a:buNone/>
              <a:defRPr sz="190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defRPr>
            </a:lvl1pPr>
            <a:lvl2pPr>
              <a:defRPr>
                <a:latin typeface="Myriad Pro" pitchFamily="34" charset="0"/>
              </a:defRPr>
            </a:lvl2pPr>
            <a:lvl3pPr>
              <a:defRPr>
                <a:latin typeface="Myriad Pro" pitchFamily="34" charset="0"/>
              </a:defRPr>
            </a:lvl3pPr>
            <a:lvl4pPr>
              <a:defRPr>
                <a:latin typeface="Myriad Pro" pitchFamily="34" charset="0"/>
              </a:defRPr>
            </a:lvl4pPr>
            <a:lvl5pPr>
              <a:defRPr>
                <a:latin typeface="Myriad Pro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93424" y="6934200"/>
            <a:ext cx="6456720" cy="201507"/>
          </a:xfrm>
          <a:prstGeom prst="rect">
            <a:avLst/>
          </a:prstGeom>
        </p:spPr>
        <p:txBody>
          <a:bodyPr lIns="85579" tIns="42789" rIns="85579" bIns="42789">
            <a:noAutofit/>
          </a:bodyPr>
          <a:lstStyle>
            <a:lvl1pPr marL="0" indent="0">
              <a:buFont typeface="+mj-lt"/>
              <a:buNone/>
              <a:defRPr sz="60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4742879" y="7359712"/>
            <a:ext cx="573951" cy="413809"/>
          </a:xfrm>
          <a:prstGeom prst="rect">
            <a:avLst/>
          </a:prstGeom>
        </p:spPr>
        <p:txBody>
          <a:bodyPr lIns="114086" tIns="57042" rIns="114086" bIns="57042"/>
          <a:lstStyle>
            <a:defPPr>
              <a:defRPr lang="en-US"/>
            </a:defPPr>
            <a:lvl1pPr marL="0" algn="ctr" defTabSz="609432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Myriad Pro"/>
              </a:defRPr>
            </a:lvl1pPr>
            <a:lvl2pPr marL="609432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865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297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730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162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594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027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459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BED127-F486-CC48-B7AF-3A48530C0F5D}" type="slidenum">
              <a:rPr lang="en-US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3762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182805"/>
              </p:ext>
            </p:extLst>
          </p:nvPr>
        </p:nvGraphicFramePr>
        <p:xfrm>
          <a:off x="1311" y="1801"/>
          <a:ext cx="1309" cy="1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11" y="1801"/>
                        <a:ext cx="1309" cy="17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7"/>
            <a:ext cx="9052560" cy="1295400"/>
          </a:xfrm>
          <a:prstGeom prst="rect">
            <a:avLst/>
          </a:prstGeom>
        </p:spPr>
        <p:txBody>
          <a:bodyPr vert="horz" lIns="0" tIns="42789" rIns="0" bIns="42789" rtlCol="0" anchor="t" anchorCtr="0">
            <a:no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64236" y="1775305"/>
            <a:ext cx="9163604" cy="317246"/>
          </a:xfrm>
          <a:prstGeom prst="rect">
            <a:avLst/>
          </a:prstGeom>
        </p:spPr>
        <p:txBody>
          <a:bodyPr wrap="square" lIns="85579" tIns="42789" rIns="85579" bIns="42789">
            <a:spAutoFit/>
          </a:bodyPr>
          <a:lstStyle>
            <a:lvl1pPr>
              <a:defRPr sz="1500" b="0">
                <a:solidFill>
                  <a:srgbClr val="FFFFFF"/>
                </a:solidFill>
              </a:defRPr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4742879" y="7359712"/>
            <a:ext cx="573951" cy="413809"/>
          </a:xfrm>
          <a:prstGeom prst="rect">
            <a:avLst/>
          </a:prstGeom>
        </p:spPr>
        <p:txBody>
          <a:bodyPr lIns="114086" tIns="57042" rIns="114086" bIns="57042"/>
          <a:lstStyle>
            <a:defPPr>
              <a:defRPr lang="en-US"/>
            </a:defPPr>
            <a:lvl1pPr marL="0" algn="ctr" defTabSz="609432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Myriad Pro"/>
              </a:defRPr>
            </a:lvl1pPr>
            <a:lvl2pPr marL="609432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865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297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730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162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594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027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459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BED127-F486-CC48-B7AF-3A48530C0F5D}" type="slidenum">
              <a:rPr lang="en-US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98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2920" y="311257"/>
            <a:ext cx="905256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14117" tIns="57059" rIns="114117" bIns="570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2920" y="1813562"/>
            <a:ext cx="9052560" cy="512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14117" tIns="57059" rIns="114117" bIns="570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7/29/2014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1D820D9-C19D-1149-A2A7-C7ED499BA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7" y="0"/>
            <a:ext cx="10049467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0058400" cy="6304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5613400"/>
            <a:ext cx="10058400" cy="57573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pic>
        <p:nvPicPr>
          <p:cNvPr id="12" name="Picture 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3513" y="6758279"/>
            <a:ext cx="1783887" cy="51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55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570586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141171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711757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282342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27939" indent="-427939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27202" indent="-356616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35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426464" indent="-285293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997050" indent="-28529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567635" indent="-28529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138221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08806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79392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49978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0586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71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1757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2342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2928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3514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4099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64685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1" y="1"/>
            <a:ext cx="10035509" cy="7761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508760" y="0"/>
            <a:ext cx="8549640" cy="777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760220" y="6995160"/>
            <a:ext cx="8298180" cy="4605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6995160"/>
            <a:ext cx="2346960" cy="345440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fld id="{10FF441F-8855-9B49-A94B-DB9C510569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922020" y="4461933"/>
            <a:ext cx="2346960" cy="20726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7794" y="6973658"/>
            <a:ext cx="1440112" cy="41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55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570586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141171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711757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282342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27939" indent="-427939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27202" indent="-356616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35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426464" indent="-285293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997050" indent="-28529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567635" indent="-28529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138221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08806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79392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49978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0586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71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1757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2342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2928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3514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4099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64685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502920" y="311257"/>
            <a:ext cx="905256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14117" tIns="57059" rIns="114117" bIns="570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2920" y="1813562"/>
            <a:ext cx="9052560" cy="512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14117" tIns="57059" rIns="114117" bIns="570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7/29/2014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C923F63-6B01-CD41-BA98-3D2CEF367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3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7" y="0"/>
            <a:ext cx="10049467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1508760" y="0"/>
            <a:ext cx="8549640" cy="777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1760220" y="6995160"/>
            <a:ext cx="8298180" cy="4605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7794" y="6973658"/>
            <a:ext cx="1440112" cy="41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724" r:id="rId4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55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570586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141171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711757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282342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27939" indent="-427939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27202" indent="-356616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35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426464" indent="-285293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997050" indent="-28529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567635" indent="-28529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138221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08806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79392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49978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0586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71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1757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2342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2928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3514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4099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64685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206058" y="7397390"/>
            <a:ext cx="1564674" cy="236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27071" tIns="63537" rIns="127071" bIns="63537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© 2018 MOLINA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HEALTHCARE, INC.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59710" cy="7772400"/>
          </a:xfrm>
          <a:prstGeom prst="rect">
            <a:avLst/>
          </a:prstGeom>
        </p:spPr>
      </p:pic>
      <p:sp>
        <p:nvSpPr>
          <p:cNvPr id="15" name="Text Box 15"/>
          <p:cNvSpPr txBox="1">
            <a:spLocks noChangeArrowheads="1"/>
          </p:cNvSpPr>
          <p:nvPr userDrawn="1"/>
        </p:nvSpPr>
        <p:spPr bwMode="auto">
          <a:xfrm>
            <a:off x="207078" y="7155363"/>
            <a:ext cx="1564674" cy="236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27071" tIns="63537" rIns="127071" bIns="63537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chemeClr val="accent5">
                    <a:lumMod val="40000"/>
                    <a:lumOff val="60000"/>
                  </a:schemeClr>
                </a:solidFill>
                <a:cs typeface="Arial" pitchFamily="34" charset="0"/>
              </a:rPr>
              <a:t>© 2018 MOLINA</a:t>
            </a:r>
            <a:r>
              <a:rPr lang="en-US" sz="700" baseline="0" dirty="0">
                <a:solidFill>
                  <a:schemeClr val="accent5">
                    <a:lumMod val="40000"/>
                    <a:lumOff val="60000"/>
                  </a:schemeClr>
                </a:solidFill>
                <a:cs typeface="Arial" pitchFamily="34" charset="0"/>
              </a:rPr>
              <a:t> HEALTHCARE, INC.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42225" y="7086600"/>
            <a:ext cx="573951" cy="686921"/>
          </a:xfrm>
          <a:prstGeom prst="rect">
            <a:avLst/>
          </a:prstGeom>
        </p:spPr>
        <p:txBody>
          <a:bodyPr lIns="114097" tIns="57049" rIns="114097" bIns="57049"/>
          <a:lstStyle>
            <a:lvl1pPr algn="ctr">
              <a:defRPr sz="110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cs typeface="Myriad Pro"/>
              </a:defRPr>
            </a:lvl1pPr>
          </a:lstStyle>
          <a:p>
            <a:fld id="{B8BED127-F486-CC48-B7AF-3A48530C0F5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934200"/>
            <a:ext cx="1545728" cy="45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11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3" r:id="rId2"/>
  </p:sldLayoutIdLst>
  <p:transition spd="slow">
    <p:fade/>
  </p:transition>
  <p:hf hdr="0" ftr="0" dt="0"/>
  <p:txStyles>
    <p:titleStyle>
      <a:lvl1pPr algn="ctr" defTabSz="570486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7864" indent="-427864" algn="l" defTabSz="570486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7039" indent="-356554" algn="l" defTabSz="570486" rtl="0" eaLnBrk="1" latinLnBrk="0" hangingPunct="1">
        <a:spcBef>
          <a:spcPct val="20000"/>
        </a:spcBef>
        <a:buFont typeface="Arial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6214" indent="-285243" algn="l" defTabSz="570486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6700" indent="-285243" algn="l" defTabSz="570486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7186" indent="-285243" algn="l" defTabSz="570486" rtl="0" eaLnBrk="1" latinLnBrk="0" hangingPunct="1">
        <a:spcBef>
          <a:spcPct val="20000"/>
        </a:spcBef>
        <a:buFont typeface="Arial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7672" indent="-285243" algn="l" defTabSz="570486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08157" indent="-285243" algn="l" defTabSz="570486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78643" indent="-285243" algn="l" defTabSz="570486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49129" indent="-285243" algn="l" defTabSz="570486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0486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972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1457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1943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2429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2915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3400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63886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C5600-CB74-423C-BA6B-9559D3229D6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E3DFB79-095A-C74D-B614-34DE32062E6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1F78B62-FE19-407E-8877-D378583D63FB}"/>
              </a:ext>
            </a:extLst>
          </p:cNvPr>
          <p:cNvGrpSpPr/>
          <p:nvPr/>
        </p:nvGrpSpPr>
        <p:grpSpPr>
          <a:xfrm>
            <a:off x="4486273" y="988106"/>
            <a:ext cx="5467102" cy="5773831"/>
            <a:chOff x="1109970" y="535992"/>
            <a:chExt cx="4678622" cy="5136708"/>
          </a:xfrm>
          <a:noFill/>
        </p:grpSpPr>
        <p:grpSp>
          <p:nvGrpSpPr>
            <p:cNvPr id="7" name="Group 85">
              <a:extLst>
                <a:ext uri="{FF2B5EF4-FFF2-40B4-BE49-F238E27FC236}">
                  <a16:creationId xmlns:a16="http://schemas.microsoft.com/office/drawing/2014/main" id="{62240729-1136-4105-97D3-D7783442E02B}"/>
                </a:ext>
              </a:extLst>
            </p:cNvPr>
            <p:cNvGrpSpPr>
              <a:grpSpLocks/>
            </p:cNvGrpSpPr>
            <p:nvPr/>
          </p:nvGrpSpPr>
          <p:grpSpPr bwMode="auto">
            <a:xfrm rot="459085">
              <a:off x="1886671" y="794178"/>
              <a:ext cx="3901921" cy="4878522"/>
              <a:chOff x="2876" y="1610"/>
              <a:chExt cx="1202" cy="1642"/>
            </a:xfrm>
            <a:grpFill/>
          </p:grpSpPr>
          <p:sp>
            <p:nvSpPr>
              <p:cNvPr id="78" name="Freeform 2">
                <a:extLst>
                  <a:ext uri="{FF2B5EF4-FFF2-40B4-BE49-F238E27FC236}">
                    <a16:creationId xmlns:a16="http://schemas.microsoft.com/office/drawing/2014/main" id="{B2DEE3D9-A4BD-4782-856F-38DC98FFB4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0" y="3044"/>
                <a:ext cx="168" cy="208"/>
              </a:xfrm>
              <a:custGeom>
                <a:avLst/>
                <a:gdLst>
                  <a:gd name="T0" fmla="*/ 0 w 168"/>
                  <a:gd name="T1" fmla="*/ 208 h 208"/>
                  <a:gd name="T2" fmla="*/ 56 w 168"/>
                  <a:gd name="T3" fmla="*/ 146 h 208"/>
                  <a:gd name="T4" fmla="*/ 54 w 168"/>
                  <a:gd name="T5" fmla="*/ 110 h 208"/>
                  <a:gd name="T6" fmla="*/ 104 w 168"/>
                  <a:gd name="T7" fmla="*/ 2 h 208"/>
                  <a:gd name="T8" fmla="*/ 140 w 168"/>
                  <a:gd name="T9" fmla="*/ 0 h 208"/>
                  <a:gd name="T10" fmla="*/ 152 w 168"/>
                  <a:gd name="T11" fmla="*/ 70 h 208"/>
                  <a:gd name="T12" fmla="*/ 168 w 168"/>
                  <a:gd name="T13" fmla="*/ 186 h 208"/>
                  <a:gd name="T14" fmla="*/ 88 w 168"/>
                  <a:gd name="T15" fmla="*/ 200 h 208"/>
                  <a:gd name="T16" fmla="*/ 0 w 168"/>
                  <a:gd name="T17" fmla="*/ 208 h 2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8" h="208">
                    <a:moveTo>
                      <a:pt x="0" y="208"/>
                    </a:moveTo>
                    <a:lnTo>
                      <a:pt x="56" y="146"/>
                    </a:lnTo>
                    <a:lnTo>
                      <a:pt x="54" y="110"/>
                    </a:lnTo>
                    <a:lnTo>
                      <a:pt x="104" y="2"/>
                    </a:lnTo>
                    <a:lnTo>
                      <a:pt x="140" y="0"/>
                    </a:lnTo>
                    <a:lnTo>
                      <a:pt x="152" y="70"/>
                    </a:lnTo>
                    <a:lnTo>
                      <a:pt x="168" y="186"/>
                    </a:lnTo>
                    <a:lnTo>
                      <a:pt x="88" y="200"/>
                    </a:lnTo>
                    <a:lnTo>
                      <a:pt x="0" y="20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9" name="Freeform 3">
                <a:extLst>
                  <a:ext uri="{FF2B5EF4-FFF2-40B4-BE49-F238E27FC236}">
                    <a16:creationId xmlns:a16="http://schemas.microsoft.com/office/drawing/2014/main" id="{4FC47251-1990-413D-8DE9-DAA285D03E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2" y="3088"/>
                <a:ext cx="156" cy="142"/>
              </a:xfrm>
              <a:custGeom>
                <a:avLst/>
                <a:gdLst>
                  <a:gd name="T0" fmla="*/ 0 w 156"/>
                  <a:gd name="T1" fmla="*/ 26 h 142"/>
                  <a:gd name="T2" fmla="*/ 132 w 156"/>
                  <a:gd name="T3" fmla="*/ 0 h 142"/>
                  <a:gd name="T4" fmla="*/ 156 w 156"/>
                  <a:gd name="T5" fmla="*/ 122 h 142"/>
                  <a:gd name="T6" fmla="*/ 16 w 156"/>
                  <a:gd name="T7" fmla="*/ 142 h 142"/>
                  <a:gd name="T8" fmla="*/ 0 w 156"/>
                  <a:gd name="T9" fmla="*/ 26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6" h="142">
                    <a:moveTo>
                      <a:pt x="0" y="26"/>
                    </a:moveTo>
                    <a:lnTo>
                      <a:pt x="132" y="0"/>
                    </a:lnTo>
                    <a:lnTo>
                      <a:pt x="156" y="122"/>
                    </a:lnTo>
                    <a:lnTo>
                      <a:pt x="16" y="142"/>
                    </a:lnTo>
                    <a:lnTo>
                      <a:pt x="0" y="2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0" name="Freeform 4">
                <a:extLst>
                  <a:ext uri="{FF2B5EF4-FFF2-40B4-BE49-F238E27FC236}">
                    <a16:creationId xmlns:a16="http://schemas.microsoft.com/office/drawing/2014/main" id="{7BA08AE7-D05A-4549-910D-AC5A4A957D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4" y="3068"/>
                <a:ext cx="152" cy="142"/>
              </a:xfrm>
              <a:custGeom>
                <a:avLst/>
                <a:gdLst>
                  <a:gd name="T0" fmla="*/ 0 w 152"/>
                  <a:gd name="T1" fmla="*/ 20 h 142"/>
                  <a:gd name="T2" fmla="*/ 132 w 152"/>
                  <a:gd name="T3" fmla="*/ 0 h 142"/>
                  <a:gd name="T4" fmla="*/ 152 w 152"/>
                  <a:gd name="T5" fmla="*/ 112 h 142"/>
                  <a:gd name="T6" fmla="*/ 50 w 152"/>
                  <a:gd name="T7" fmla="*/ 138 h 142"/>
                  <a:gd name="T8" fmla="*/ 24 w 152"/>
                  <a:gd name="T9" fmla="*/ 142 h 142"/>
                  <a:gd name="T10" fmla="*/ 0 w 152"/>
                  <a:gd name="T11" fmla="*/ 20 h 14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2" h="142">
                    <a:moveTo>
                      <a:pt x="0" y="20"/>
                    </a:moveTo>
                    <a:lnTo>
                      <a:pt x="132" y="0"/>
                    </a:lnTo>
                    <a:lnTo>
                      <a:pt x="152" y="112"/>
                    </a:lnTo>
                    <a:lnTo>
                      <a:pt x="50" y="138"/>
                    </a:lnTo>
                    <a:lnTo>
                      <a:pt x="24" y="142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1" name="Freeform 5">
                <a:extLst>
                  <a:ext uri="{FF2B5EF4-FFF2-40B4-BE49-F238E27FC236}">
                    <a16:creationId xmlns:a16="http://schemas.microsoft.com/office/drawing/2014/main" id="{E7CB4EFE-D2FD-41AA-9DDA-79FF94CA83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2960"/>
                <a:ext cx="180" cy="154"/>
              </a:xfrm>
              <a:custGeom>
                <a:avLst/>
                <a:gdLst>
                  <a:gd name="T0" fmla="*/ 0 w 180"/>
                  <a:gd name="T1" fmla="*/ 86 h 154"/>
                  <a:gd name="T2" fmla="*/ 20 w 180"/>
                  <a:gd name="T3" fmla="*/ 18 h 154"/>
                  <a:gd name="T4" fmla="*/ 160 w 180"/>
                  <a:gd name="T5" fmla="*/ 0 h 154"/>
                  <a:gd name="T6" fmla="*/ 180 w 180"/>
                  <a:gd name="T7" fmla="*/ 128 h 154"/>
                  <a:gd name="T8" fmla="*/ 48 w 180"/>
                  <a:gd name="T9" fmla="*/ 154 h 154"/>
                  <a:gd name="T10" fmla="*/ 36 w 180"/>
                  <a:gd name="T11" fmla="*/ 84 h 154"/>
                  <a:gd name="T12" fmla="*/ 0 w 180"/>
                  <a:gd name="T13" fmla="*/ 86 h 1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0" h="154">
                    <a:moveTo>
                      <a:pt x="0" y="86"/>
                    </a:moveTo>
                    <a:lnTo>
                      <a:pt x="20" y="18"/>
                    </a:lnTo>
                    <a:lnTo>
                      <a:pt x="160" y="0"/>
                    </a:lnTo>
                    <a:lnTo>
                      <a:pt x="180" y="128"/>
                    </a:lnTo>
                    <a:lnTo>
                      <a:pt x="48" y="154"/>
                    </a:lnTo>
                    <a:lnTo>
                      <a:pt x="36" y="84"/>
                    </a:lnTo>
                    <a:lnTo>
                      <a:pt x="0" y="8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2" name="Freeform 6">
                <a:extLst>
                  <a:ext uri="{FF2B5EF4-FFF2-40B4-BE49-F238E27FC236}">
                    <a16:creationId xmlns:a16="http://schemas.microsoft.com/office/drawing/2014/main" id="{2757FDF3-5C73-4EC1-9D95-B44F7D243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4" y="2940"/>
                <a:ext cx="152" cy="148"/>
              </a:xfrm>
              <a:custGeom>
                <a:avLst/>
                <a:gdLst>
                  <a:gd name="T0" fmla="*/ 0 w 152"/>
                  <a:gd name="T1" fmla="*/ 20 h 148"/>
                  <a:gd name="T2" fmla="*/ 62 w 152"/>
                  <a:gd name="T3" fmla="*/ 8 h 148"/>
                  <a:gd name="T4" fmla="*/ 134 w 152"/>
                  <a:gd name="T5" fmla="*/ 0 h 148"/>
                  <a:gd name="T6" fmla="*/ 152 w 152"/>
                  <a:gd name="T7" fmla="*/ 128 h 148"/>
                  <a:gd name="T8" fmla="*/ 20 w 152"/>
                  <a:gd name="T9" fmla="*/ 148 h 148"/>
                  <a:gd name="T10" fmla="*/ 0 w 152"/>
                  <a:gd name="T11" fmla="*/ 20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2" h="148">
                    <a:moveTo>
                      <a:pt x="0" y="20"/>
                    </a:moveTo>
                    <a:lnTo>
                      <a:pt x="62" y="8"/>
                    </a:lnTo>
                    <a:lnTo>
                      <a:pt x="134" y="0"/>
                    </a:lnTo>
                    <a:lnTo>
                      <a:pt x="152" y="128"/>
                    </a:lnTo>
                    <a:lnTo>
                      <a:pt x="20" y="148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3" name="Freeform 7">
                <a:extLst>
                  <a:ext uri="{FF2B5EF4-FFF2-40B4-BE49-F238E27FC236}">
                    <a16:creationId xmlns:a16="http://schemas.microsoft.com/office/drawing/2014/main" id="{CFFF7AE2-BAEB-4C0B-AE24-CA9DA90FFE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8" y="2908"/>
                <a:ext cx="186" cy="160"/>
              </a:xfrm>
              <a:custGeom>
                <a:avLst/>
                <a:gdLst>
                  <a:gd name="T0" fmla="*/ 0 w 186"/>
                  <a:gd name="T1" fmla="*/ 32 h 160"/>
                  <a:gd name="T2" fmla="*/ 66 w 186"/>
                  <a:gd name="T3" fmla="*/ 20 h 160"/>
                  <a:gd name="T4" fmla="*/ 164 w 186"/>
                  <a:gd name="T5" fmla="*/ 0 h 160"/>
                  <a:gd name="T6" fmla="*/ 186 w 186"/>
                  <a:gd name="T7" fmla="*/ 132 h 160"/>
                  <a:gd name="T8" fmla="*/ 154 w 186"/>
                  <a:gd name="T9" fmla="*/ 146 h 160"/>
                  <a:gd name="T10" fmla="*/ 18 w 186"/>
                  <a:gd name="T11" fmla="*/ 160 h 160"/>
                  <a:gd name="T12" fmla="*/ 0 w 186"/>
                  <a:gd name="T13" fmla="*/ 32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6" h="160">
                    <a:moveTo>
                      <a:pt x="0" y="32"/>
                    </a:moveTo>
                    <a:lnTo>
                      <a:pt x="66" y="20"/>
                    </a:lnTo>
                    <a:lnTo>
                      <a:pt x="164" y="0"/>
                    </a:lnTo>
                    <a:lnTo>
                      <a:pt x="186" y="132"/>
                    </a:lnTo>
                    <a:lnTo>
                      <a:pt x="154" y="146"/>
                    </a:lnTo>
                    <a:lnTo>
                      <a:pt x="18" y="160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4" name="Freeform 8">
                <a:extLst>
                  <a:ext uri="{FF2B5EF4-FFF2-40B4-BE49-F238E27FC236}">
                    <a16:creationId xmlns:a16="http://schemas.microsoft.com/office/drawing/2014/main" id="{3675E59A-996B-4F40-BAD0-53B26A471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6" y="3054"/>
                <a:ext cx="154" cy="128"/>
              </a:xfrm>
              <a:custGeom>
                <a:avLst/>
                <a:gdLst>
                  <a:gd name="T0" fmla="*/ 0 w 154"/>
                  <a:gd name="T1" fmla="*/ 14 h 128"/>
                  <a:gd name="T2" fmla="*/ 136 w 154"/>
                  <a:gd name="T3" fmla="*/ 0 h 128"/>
                  <a:gd name="T4" fmla="*/ 154 w 154"/>
                  <a:gd name="T5" fmla="*/ 106 h 128"/>
                  <a:gd name="T6" fmla="*/ 44 w 154"/>
                  <a:gd name="T7" fmla="*/ 128 h 128"/>
                  <a:gd name="T8" fmla="*/ 20 w 154"/>
                  <a:gd name="T9" fmla="*/ 126 h 128"/>
                  <a:gd name="T10" fmla="*/ 0 w 154"/>
                  <a:gd name="T11" fmla="*/ 14 h 1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28">
                    <a:moveTo>
                      <a:pt x="0" y="14"/>
                    </a:moveTo>
                    <a:lnTo>
                      <a:pt x="136" y="0"/>
                    </a:lnTo>
                    <a:lnTo>
                      <a:pt x="154" y="106"/>
                    </a:lnTo>
                    <a:lnTo>
                      <a:pt x="44" y="128"/>
                    </a:lnTo>
                    <a:lnTo>
                      <a:pt x="20" y="12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5" name="Freeform 9">
                <a:extLst>
                  <a:ext uri="{FF2B5EF4-FFF2-40B4-BE49-F238E27FC236}">
                    <a16:creationId xmlns:a16="http://schemas.microsoft.com/office/drawing/2014/main" id="{CAB4B96A-5D69-4AFD-BBA7-F01BCE16A2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2" y="3032"/>
                <a:ext cx="156" cy="156"/>
              </a:xfrm>
              <a:custGeom>
                <a:avLst/>
                <a:gdLst>
                  <a:gd name="T0" fmla="*/ 0 w 156"/>
                  <a:gd name="T1" fmla="*/ 22 h 156"/>
                  <a:gd name="T2" fmla="*/ 32 w 156"/>
                  <a:gd name="T3" fmla="*/ 8 h 156"/>
                  <a:gd name="T4" fmla="*/ 132 w 156"/>
                  <a:gd name="T5" fmla="*/ 0 h 156"/>
                  <a:gd name="T6" fmla="*/ 156 w 156"/>
                  <a:gd name="T7" fmla="*/ 136 h 156"/>
                  <a:gd name="T8" fmla="*/ 148 w 156"/>
                  <a:gd name="T9" fmla="*/ 136 h 156"/>
                  <a:gd name="T10" fmla="*/ 32 w 156"/>
                  <a:gd name="T11" fmla="*/ 156 h 156"/>
                  <a:gd name="T12" fmla="*/ 26 w 156"/>
                  <a:gd name="T13" fmla="*/ 128 h 156"/>
                  <a:gd name="T14" fmla="*/ 18 w 156"/>
                  <a:gd name="T15" fmla="*/ 128 h 156"/>
                  <a:gd name="T16" fmla="*/ 0 w 156"/>
                  <a:gd name="T17" fmla="*/ 22 h 1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6" h="156">
                    <a:moveTo>
                      <a:pt x="0" y="22"/>
                    </a:moveTo>
                    <a:lnTo>
                      <a:pt x="32" y="8"/>
                    </a:lnTo>
                    <a:lnTo>
                      <a:pt x="132" y="0"/>
                    </a:lnTo>
                    <a:lnTo>
                      <a:pt x="156" y="136"/>
                    </a:lnTo>
                    <a:lnTo>
                      <a:pt x="148" y="136"/>
                    </a:lnTo>
                    <a:lnTo>
                      <a:pt x="32" y="156"/>
                    </a:lnTo>
                    <a:lnTo>
                      <a:pt x="26" y="128"/>
                    </a:lnTo>
                    <a:lnTo>
                      <a:pt x="18" y="128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6" name="Freeform 10">
                <a:extLst>
                  <a:ext uri="{FF2B5EF4-FFF2-40B4-BE49-F238E27FC236}">
                    <a16:creationId xmlns:a16="http://schemas.microsoft.com/office/drawing/2014/main" id="{AFCA1F68-7B0D-43C7-B85B-CC367C8B38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2" y="2880"/>
                <a:ext cx="190" cy="160"/>
              </a:xfrm>
              <a:custGeom>
                <a:avLst/>
                <a:gdLst>
                  <a:gd name="T0" fmla="*/ 0 w 190"/>
                  <a:gd name="T1" fmla="*/ 28 h 160"/>
                  <a:gd name="T2" fmla="*/ 34 w 190"/>
                  <a:gd name="T3" fmla="*/ 20 h 160"/>
                  <a:gd name="T4" fmla="*/ 170 w 190"/>
                  <a:gd name="T5" fmla="*/ 0 h 160"/>
                  <a:gd name="T6" fmla="*/ 190 w 190"/>
                  <a:gd name="T7" fmla="*/ 134 h 160"/>
                  <a:gd name="T8" fmla="*/ 122 w 190"/>
                  <a:gd name="T9" fmla="*/ 152 h 160"/>
                  <a:gd name="T10" fmla="*/ 22 w 190"/>
                  <a:gd name="T11" fmla="*/ 160 h 160"/>
                  <a:gd name="T12" fmla="*/ 0 w 190"/>
                  <a:gd name="T13" fmla="*/ 28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0" h="160">
                    <a:moveTo>
                      <a:pt x="0" y="28"/>
                    </a:moveTo>
                    <a:lnTo>
                      <a:pt x="34" y="20"/>
                    </a:lnTo>
                    <a:lnTo>
                      <a:pt x="170" y="0"/>
                    </a:lnTo>
                    <a:lnTo>
                      <a:pt x="190" y="134"/>
                    </a:lnTo>
                    <a:lnTo>
                      <a:pt x="122" y="152"/>
                    </a:lnTo>
                    <a:lnTo>
                      <a:pt x="22" y="160"/>
                    </a:lnTo>
                    <a:lnTo>
                      <a:pt x="0" y="2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7" name="Freeform 11">
                <a:extLst>
                  <a:ext uri="{FF2B5EF4-FFF2-40B4-BE49-F238E27FC236}">
                    <a16:creationId xmlns:a16="http://schemas.microsoft.com/office/drawing/2014/main" id="{992B2FA3-3042-4379-A8F3-02288A8093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2992"/>
                <a:ext cx="196" cy="176"/>
              </a:xfrm>
              <a:custGeom>
                <a:avLst/>
                <a:gdLst>
                  <a:gd name="T0" fmla="*/ 0 w 196"/>
                  <a:gd name="T1" fmla="*/ 40 h 176"/>
                  <a:gd name="T2" fmla="*/ 68 w 196"/>
                  <a:gd name="T3" fmla="*/ 22 h 176"/>
                  <a:gd name="T4" fmla="*/ 104 w 196"/>
                  <a:gd name="T5" fmla="*/ 16 h 176"/>
                  <a:gd name="T6" fmla="*/ 170 w 196"/>
                  <a:gd name="T7" fmla="*/ 0 h 176"/>
                  <a:gd name="T8" fmla="*/ 196 w 196"/>
                  <a:gd name="T9" fmla="*/ 138 h 176"/>
                  <a:gd name="T10" fmla="*/ 164 w 196"/>
                  <a:gd name="T11" fmla="*/ 146 h 176"/>
                  <a:gd name="T12" fmla="*/ 24 w 196"/>
                  <a:gd name="T13" fmla="*/ 176 h 176"/>
                  <a:gd name="T14" fmla="*/ 0 w 196"/>
                  <a:gd name="T15" fmla="*/ 40 h 1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96" h="176">
                    <a:moveTo>
                      <a:pt x="0" y="40"/>
                    </a:moveTo>
                    <a:lnTo>
                      <a:pt x="68" y="22"/>
                    </a:lnTo>
                    <a:lnTo>
                      <a:pt x="104" y="16"/>
                    </a:lnTo>
                    <a:lnTo>
                      <a:pt x="170" y="0"/>
                    </a:lnTo>
                    <a:lnTo>
                      <a:pt x="196" y="138"/>
                    </a:lnTo>
                    <a:lnTo>
                      <a:pt x="164" y="146"/>
                    </a:lnTo>
                    <a:lnTo>
                      <a:pt x="24" y="176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8" name="Freeform 12">
                <a:extLst>
                  <a:ext uri="{FF2B5EF4-FFF2-40B4-BE49-F238E27FC236}">
                    <a16:creationId xmlns:a16="http://schemas.microsoft.com/office/drawing/2014/main" id="{27BDCA82-C6CB-4B12-A889-C40AF1E1E8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968"/>
                <a:ext cx="176" cy="162"/>
              </a:xfrm>
              <a:custGeom>
                <a:avLst/>
                <a:gdLst>
                  <a:gd name="T0" fmla="*/ 0 w 176"/>
                  <a:gd name="T1" fmla="*/ 24 h 162"/>
                  <a:gd name="T2" fmla="*/ 70 w 176"/>
                  <a:gd name="T3" fmla="*/ 12 h 162"/>
                  <a:gd name="T4" fmla="*/ 138 w 176"/>
                  <a:gd name="T5" fmla="*/ 0 h 162"/>
                  <a:gd name="T6" fmla="*/ 176 w 176"/>
                  <a:gd name="T7" fmla="*/ 16 h 162"/>
                  <a:gd name="T8" fmla="*/ 158 w 176"/>
                  <a:gd name="T9" fmla="*/ 48 h 162"/>
                  <a:gd name="T10" fmla="*/ 142 w 176"/>
                  <a:gd name="T11" fmla="*/ 56 h 162"/>
                  <a:gd name="T12" fmla="*/ 116 w 176"/>
                  <a:gd name="T13" fmla="*/ 102 h 162"/>
                  <a:gd name="T14" fmla="*/ 114 w 176"/>
                  <a:gd name="T15" fmla="*/ 140 h 162"/>
                  <a:gd name="T16" fmla="*/ 26 w 176"/>
                  <a:gd name="T17" fmla="*/ 162 h 162"/>
                  <a:gd name="T18" fmla="*/ 0 w 176"/>
                  <a:gd name="T19" fmla="*/ 24 h 16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76" h="162">
                    <a:moveTo>
                      <a:pt x="0" y="24"/>
                    </a:moveTo>
                    <a:lnTo>
                      <a:pt x="70" y="12"/>
                    </a:lnTo>
                    <a:lnTo>
                      <a:pt x="138" y="0"/>
                    </a:lnTo>
                    <a:lnTo>
                      <a:pt x="176" y="16"/>
                    </a:lnTo>
                    <a:lnTo>
                      <a:pt x="158" y="48"/>
                    </a:lnTo>
                    <a:lnTo>
                      <a:pt x="142" y="56"/>
                    </a:lnTo>
                    <a:lnTo>
                      <a:pt x="116" y="102"/>
                    </a:lnTo>
                    <a:lnTo>
                      <a:pt x="114" y="140"/>
                    </a:lnTo>
                    <a:lnTo>
                      <a:pt x="26" y="16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9" name="Freeform 13">
                <a:extLst>
                  <a:ext uri="{FF2B5EF4-FFF2-40B4-BE49-F238E27FC236}">
                    <a16:creationId xmlns:a16="http://schemas.microsoft.com/office/drawing/2014/main" id="{FD119934-1A49-45DC-B49A-3E710CF16F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2" y="2854"/>
                <a:ext cx="192" cy="160"/>
              </a:xfrm>
              <a:custGeom>
                <a:avLst/>
                <a:gdLst>
                  <a:gd name="T0" fmla="*/ 0 w 192"/>
                  <a:gd name="T1" fmla="*/ 26 h 160"/>
                  <a:gd name="T2" fmla="*/ 162 w 192"/>
                  <a:gd name="T3" fmla="*/ 0 h 160"/>
                  <a:gd name="T4" fmla="*/ 192 w 192"/>
                  <a:gd name="T5" fmla="*/ 126 h 160"/>
                  <a:gd name="T6" fmla="*/ 122 w 192"/>
                  <a:gd name="T7" fmla="*/ 138 h 160"/>
                  <a:gd name="T8" fmla="*/ 64 w 192"/>
                  <a:gd name="T9" fmla="*/ 154 h 160"/>
                  <a:gd name="T10" fmla="*/ 20 w 192"/>
                  <a:gd name="T11" fmla="*/ 160 h 160"/>
                  <a:gd name="T12" fmla="*/ 0 w 192"/>
                  <a:gd name="T13" fmla="*/ 26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2" h="160">
                    <a:moveTo>
                      <a:pt x="0" y="26"/>
                    </a:moveTo>
                    <a:lnTo>
                      <a:pt x="162" y="0"/>
                    </a:lnTo>
                    <a:lnTo>
                      <a:pt x="192" y="126"/>
                    </a:lnTo>
                    <a:lnTo>
                      <a:pt x="122" y="138"/>
                    </a:lnTo>
                    <a:lnTo>
                      <a:pt x="64" y="154"/>
                    </a:lnTo>
                    <a:lnTo>
                      <a:pt x="20" y="160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0" name="Freeform 14">
                <a:extLst>
                  <a:ext uri="{FF2B5EF4-FFF2-40B4-BE49-F238E27FC236}">
                    <a16:creationId xmlns:a16="http://schemas.microsoft.com/office/drawing/2014/main" id="{48BFC40A-616F-4166-8046-19B44F0CA4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4" y="2804"/>
                <a:ext cx="192" cy="180"/>
              </a:xfrm>
              <a:custGeom>
                <a:avLst/>
                <a:gdLst>
                  <a:gd name="T0" fmla="*/ 0 w 192"/>
                  <a:gd name="T1" fmla="*/ 50 h 180"/>
                  <a:gd name="T2" fmla="*/ 130 w 192"/>
                  <a:gd name="T3" fmla="*/ 18 h 180"/>
                  <a:gd name="T4" fmla="*/ 192 w 192"/>
                  <a:gd name="T5" fmla="*/ 0 h 180"/>
                  <a:gd name="T6" fmla="*/ 192 w 192"/>
                  <a:gd name="T7" fmla="*/ 28 h 180"/>
                  <a:gd name="T8" fmla="*/ 134 w 192"/>
                  <a:gd name="T9" fmla="*/ 76 h 180"/>
                  <a:gd name="T10" fmla="*/ 126 w 192"/>
                  <a:gd name="T11" fmla="*/ 104 h 180"/>
                  <a:gd name="T12" fmla="*/ 130 w 192"/>
                  <a:gd name="T13" fmla="*/ 148 h 180"/>
                  <a:gd name="T14" fmla="*/ 136 w 192"/>
                  <a:gd name="T15" fmla="*/ 180 h 180"/>
                  <a:gd name="T16" fmla="*/ 98 w 192"/>
                  <a:gd name="T17" fmla="*/ 164 h 180"/>
                  <a:gd name="T18" fmla="*/ 30 w 192"/>
                  <a:gd name="T19" fmla="*/ 176 h 180"/>
                  <a:gd name="T20" fmla="*/ 0 w 192"/>
                  <a:gd name="T21" fmla="*/ 50 h 18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2" h="180">
                    <a:moveTo>
                      <a:pt x="0" y="50"/>
                    </a:moveTo>
                    <a:lnTo>
                      <a:pt x="130" y="18"/>
                    </a:lnTo>
                    <a:lnTo>
                      <a:pt x="192" y="0"/>
                    </a:lnTo>
                    <a:lnTo>
                      <a:pt x="192" y="28"/>
                    </a:lnTo>
                    <a:lnTo>
                      <a:pt x="134" y="76"/>
                    </a:lnTo>
                    <a:lnTo>
                      <a:pt x="126" y="104"/>
                    </a:lnTo>
                    <a:lnTo>
                      <a:pt x="130" y="148"/>
                    </a:lnTo>
                    <a:lnTo>
                      <a:pt x="136" y="180"/>
                    </a:lnTo>
                    <a:lnTo>
                      <a:pt x="98" y="164"/>
                    </a:lnTo>
                    <a:lnTo>
                      <a:pt x="30" y="176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1" name="Freeform 15">
                <a:extLst>
                  <a:ext uri="{FF2B5EF4-FFF2-40B4-BE49-F238E27FC236}">
                    <a16:creationId xmlns:a16="http://schemas.microsoft.com/office/drawing/2014/main" id="{0FFFB6C3-E1B7-46D7-852A-D8B1E22528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0" y="2634"/>
                <a:ext cx="124" cy="188"/>
              </a:xfrm>
              <a:custGeom>
                <a:avLst/>
                <a:gdLst>
                  <a:gd name="T0" fmla="*/ 0 w 124"/>
                  <a:gd name="T1" fmla="*/ 16 h 188"/>
                  <a:gd name="T2" fmla="*/ 34 w 124"/>
                  <a:gd name="T3" fmla="*/ 10 h 188"/>
                  <a:gd name="T4" fmla="*/ 104 w 124"/>
                  <a:gd name="T5" fmla="*/ 0 h 188"/>
                  <a:gd name="T6" fmla="*/ 124 w 124"/>
                  <a:gd name="T7" fmla="*/ 80 h 188"/>
                  <a:gd name="T8" fmla="*/ 98 w 124"/>
                  <a:gd name="T9" fmla="*/ 102 h 188"/>
                  <a:gd name="T10" fmla="*/ 110 w 124"/>
                  <a:gd name="T11" fmla="*/ 118 h 188"/>
                  <a:gd name="T12" fmla="*/ 90 w 124"/>
                  <a:gd name="T13" fmla="*/ 140 h 188"/>
                  <a:gd name="T14" fmla="*/ 96 w 124"/>
                  <a:gd name="T15" fmla="*/ 170 h 188"/>
                  <a:gd name="T16" fmla="*/ 34 w 124"/>
                  <a:gd name="T17" fmla="*/ 188 h 188"/>
                  <a:gd name="T18" fmla="*/ 0 w 124"/>
                  <a:gd name="T19" fmla="*/ 16 h 18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4" h="188">
                    <a:moveTo>
                      <a:pt x="0" y="16"/>
                    </a:moveTo>
                    <a:lnTo>
                      <a:pt x="34" y="10"/>
                    </a:lnTo>
                    <a:lnTo>
                      <a:pt x="104" y="0"/>
                    </a:lnTo>
                    <a:lnTo>
                      <a:pt x="124" y="80"/>
                    </a:lnTo>
                    <a:lnTo>
                      <a:pt x="98" y="102"/>
                    </a:lnTo>
                    <a:lnTo>
                      <a:pt x="110" y="118"/>
                    </a:lnTo>
                    <a:lnTo>
                      <a:pt x="90" y="140"/>
                    </a:lnTo>
                    <a:lnTo>
                      <a:pt x="96" y="170"/>
                    </a:lnTo>
                    <a:lnTo>
                      <a:pt x="34" y="18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Freeform 16">
                <a:extLst>
                  <a:ext uri="{FF2B5EF4-FFF2-40B4-BE49-F238E27FC236}">
                    <a16:creationId xmlns:a16="http://schemas.microsoft.com/office/drawing/2014/main" id="{7A17B4A6-29A7-4CFB-A04E-561AE9F3E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2" y="2512"/>
                <a:ext cx="166" cy="242"/>
              </a:xfrm>
              <a:custGeom>
                <a:avLst/>
                <a:gdLst>
                  <a:gd name="T0" fmla="*/ 0 w 166"/>
                  <a:gd name="T1" fmla="*/ 30 h 242"/>
                  <a:gd name="T2" fmla="*/ 134 w 166"/>
                  <a:gd name="T3" fmla="*/ 0 h 242"/>
                  <a:gd name="T4" fmla="*/ 164 w 166"/>
                  <a:gd name="T5" fmla="*/ 58 h 242"/>
                  <a:gd name="T6" fmla="*/ 154 w 166"/>
                  <a:gd name="T7" fmla="*/ 118 h 242"/>
                  <a:gd name="T8" fmla="*/ 166 w 166"/>
                  <a:gd name="T9" fmla="*/ 192 h 242"/>
                  <a:gd name="T10" fmla="*/ 146 w 166"/>
                  <a:gd name="T11" fmla="*/ 242 h 242"/>
                  <a:gd name="T12" fmla="*/ 130 w 166"/>
                  <a:gd name="T13" fmla="*/ 234 h 242"/>
                  <a:gd name="T14" fmla="*/ 136 w 166"/>
                  <a:gd name="T15" fmla="*/ 216 h 242"/>
                  <a:gd name="T16" fmla="*/ 112 w 166"/>
                  <a:gd name="T17" fmla="*/ 202 h 242"/>
                  <a:gd name="T18" fmla="*/ 92 w 166"/>
                  <a:gd name="T19" fmla="*/ 122 h 242"/>
                  <a:gd name="T20" fmla="*/ 22 w 166"/>
                  <a:gd name="T21" fmla="*/ 132 h 242"/>
                  <a:gd name="T22" fmla="*/ 0 w 166"/>
                  <a:gd name="T23" fmla="*/ 30 h 2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6" h="242">
                    <a:moveTo>
                      <a:pt x="0" y="30"/>
                    </a:moveTo>
                    <a:lnTo>
                      <a:pt x="134" y="0"/>
                    </a:lnTo>
                    <a:lnTo>
                      <a:pt x="164" y="58"/>
                    </a:lnTo>
                    <a:lnTo>
                      <a:pt x="154" y="118"/>
                    </a:lnTo>
                    <a:lnTo>
                      <a:pt x="166" y="192"/>
                    </a:lnTo>
                    <a:lnTo>
                      <a:pt x="146" y="242"/>
                    </a:lnTo>
                    <a:lnTo>
                      <a:pt x="130" y="234"/>
                    </a:lnTo>
                    <a:lnTo>
                      <a:pt x="136" y="216"/>
                    </a:lnTo>
                    <a:lnTo>
                      <a:pt x="112" y="202"/>
                    </a:lnTo>
                    <a:lnTo>
                      <a:pt x="92" y="122"/>
                    </a:lnTo>
                    <a:lnTo>
                      <a:pt x="22" y="132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Freeform 17">
                <a:extLst>
                  <a:ext uri="{FF2B5EF4-FFF2-40B4-BE49-F238E27FC236}">
                    <a16:creationId xmlns:a16="http://schemas.microsoft.com/office/drawing/2014/main" id="{06A86DDB-686C-42C1-8264-9E58490B0D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" y="2650"/>
                <a:ext cx="202" cy="210"/>
              </a:xfrm>
              <a:custGeom>
                <a:avLst/>
                <a:gdLst>
                  <a:gd name="T0" fmla="*/ 0 w 202"/>
                  <a:gd name="T1" fmla="*/ 36 h 210"/>
                  <a:gd name="T2" fmla="*/ 70 w 202"/>
                  <a:gd name="T3" fmla="*/ 22 h 210"/>
                  <a:gd name="T4" fmla="*/ 168 w 202"/>
                  <a:gd name="T5" fmla="*/ 0 h 210"/>
                  <a:gd name="T6" fmla="*/ 202 w 202"/>
                  <a:gd name="T7" fmla="*/ 172 h 210"/>
                  <a:gd name="T8" fmla="*/ 72 w 202"/>
                  <a:gd name="T9" fmla="*/ 204 h 210"/>
                  <a:gd name="T10" fmla="*/ 38 w 202"/>
                  <a:gd name="T11" fmla="*/ 210 h 210"/>
                  <a:gd name="T12" fmla="*/ 10 w 202"/>
                  <a:gd name="T13" fmla="*/ 74 h 210"/>
                  <a:gd name="T14" fmla="*/ 0 w 202"/>
                  <a:gd name="T15" fmla="*/ 36 h 2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2" h="210">
                    <a:moveTo>
                      <a:pt x="0" y="36"/>
                    </a:moveTo>
                    <a:lnTo>
                      <a:pt x="70" y="22"/>
                    </a:lnTo>
                    <a:lnTo>
                      <a:pt x="168" y="0"/>
                    </a:lnTo>
                    <a:lnTo>
                      <a:pt x="202" y="172"/>
                    </a:lnTo>
                    <a:lnTo>
                      <a:pt x="72" y="204"/>
                    </a:lnTo>
                    <a:lnTo>
                      <a:pt x="38" y="210"/>
                    </a:lnTo>
                    <a:lnTo>
                      <a:pt x="10" y="74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Freeform 18">
                <a:extLst>
                  <a:ext uri="{FF2B5EF4-FFF2-40B4-BE49-F238E27FC236}">
                    <a16:creationId xmlns:a16="http://schemas.microsoft.com/office/drawing/2014/main" id="{8C822B5A-EE6C-490D-8DFD-8E0008FDE8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2" y="2316"/>
                <a:ext cx="204" cy="226"/>
              </a:xfrm>
              <a:custGeom>
                <a:avLst/>
                <a:gdLst>
                  <a:gd name="T0" fmla="*/ 0 w 204"/>
                  <a:gd name="T1" fmla="*/ 32 h 226"/>
                  <a:gd name="T2" fmla="*/ 144 w 204"/>
                  <a:gd name="T3" fmla="*/ 0 h 226"/>
                  <a:gd name="T4" fmla="*/ 154 w 204"/>
                  <a:gd name="T5" fmla="*/ 54 h 226"/>
                  <a:gd name="T6" fmla="*/ 186 w 204"/>
                  <a:gd name="T7" fmla="*/ 122 h 226"/>
                  <a:gd name="T8" fmla="*/ 204 w 204"/>
                  <a:gd name="T9" fmla="*/ 196 h 226"/>
                  <a:gd name="T10" fmla="*/ 70 w 204"/>
                  <a:gd name="T11" fmla="*/ 226 h 226"/>
                  <a:gd name="T12" fmla="*/ 60 w 204"/>
                  <a:gd name="T13" fmla="*/ 176 h 226"/>
                  <a:gd name="T14" fmla="*/ 28 w 204"/>
                  <a:gd name="T15" fmla="*/ 188 h 226"/>
                  <a:gd name="T16" fmla="*/ 24 w 204"/>
                  <a:gd name="T17" fmla="*/ 168 h 226"/>
                  <a:gd name="T18" fmla="*/ 30 w 204"/>
                  <a:gd name="T19" fmla="*/ 166 h 226"/>
                  <a:gd name="T20" fmla="*/ 0 w 204"/>
                  <a:gd name="T21" fmla="*/ 32 h 22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4" h="226">
                    <a:moveTo>
                      <a:pt x="0" y="32"/>
                    </a:moveTo>
                    <a:lnTo>
                      <a:pt x="144" y="0"/>
                    </a:lnTo>
                    <a:lnTo>
                      <a:pt x="154" y="54"/>
                    </a:lnTo>
                    <a:lnTo>
                      <a:pt x="186" y="122"/>
                    </a:lnTo>
                    <a:lnTo>
                      <a:pt x="204" y="196"/>
                    </a:lnTo>
                    <a:lnTo>
                      <a:pt x="70" y="226"/>
                    </a:lnTo>
                    <a:lnTo>
                      <a:pt x="60" y="176"/>
                    </a:lnTo>
                    <a:lnTo>
                      <a:pt x="28" y="188"/>
                    </a:lnTo>
                    <a:lnTo>
                      <a:pt x="24" y="168"/>
                    </a:lnTo>
                    <a:lnTo>
                      <a:pt x="30" y="16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Freeform 19">
                <a:extLst>
                  <a:ext uri="{FF2B5EF4-FFF2-40B4-BE49-F238E27FC236}">
                    <a16:creationId xmlns:a16="http://schemas.microsoft.com/office/drawing/2014/main" id="{129E4C58-33BD-483E-8F4E-B3B3D71DBC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2188"/>
                <a:ext cx="244" cy="176"/>
              </a:xfrm>
              <a:custGeom>
                <a:avLst/>
                <a:gdLst>
                  <a:gd name="T0" fmla="*/ 100 w 244"/>
                  <a:gd name="T1" fmla="*/ 160 h 176"/>
                  <a:gd name="T2" fmla="*/ 0 w 244"/>
                  <a:gd name="T3" fmla="*/ 176 h 176"/>
                  <a:gd name="T4" fmla="*/ 0 w 244"/>
                  <a:gd name="T5" fmla="*/ 160 h 176"/>
                  <a:gd name="T6" fmla="*/ 6 w 244"/>
                  <a:gd name="T7" fmla="*/ 118 h 176"/>
                  <a:gd name="T8" fmla="*/ 20 w 244"/>
                  <a:gd name="T9" fmla="*/ 98 h 176"/>
                  <a:gd name="T10" fmla="*/ 20 w 244"/>
                  <a:gd name="T11" fmla="*/ 82 h 176"/>
                  <a:gd name="T12" fmla="*/ 48 w 244"/>
                  <a:gd name="T13" fmla="*/ 48 h 176"/>
                  <a:gd name="T14" fmla="*/ 94 w 244"/>
                  <a:gd name="T15" fmla="*/ 28 h 176"/>
                  <a:gd name="T16" fmla="*/ 96 w 244"/>
                  <a:gd name="T17" fmla="*/ 12 h 176"/>
                  <a:gd name="T18" fmla="*/ 128 w 244"/>
                  <a:gd name="T19" fmla="*/ 0 h 176"/>
                  <a:gd name="T20" fmla="*/ 184 w 244"/>
                  <a:gd name="T21" fmla="*/ 18 h 176"/>
                  <a:gd name="T22" fmla="*/ 216 w 244"/>
                  <a:gd name="T23" fmla="*/ 58 h 176"/>
                  <a:gd name="T24" fmla="*/ 236 w 244"/>
                  <a:gd name="T25" fmla="*/ 100 h 176"/>
                  <a:gd name="T26" fmla="*/ 244 w 244"/>
                  <a:gd name="T27" fmla="*/ 128 h 176"/>
                  <a:gd name="T28" fmla="*/ 100 w 244"/>
                  <a:gd name="T29" fmla="*/ 160 h 17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44" h="176">
                    <a:moveTo>
                      <a:pt x="100" y="160"/>
                    </a:moveTo>
                    <a:lnTo>
                      <a:pt x="0" y="176"/>
                    </a:lnTo>
                    <a:lnTo>
                      <a:pt x="0" y="160"/>
                    </a:lnTo>
                    <a:lnTo>
                      <a:pt x="6" y="118"/>
                    </a:lnTo>
                    <a:lnTo>
                      <a:pt x="20" y="98"/>
                    </a:lnTo>
                    <a:lnTo>
                      <a:pt x="20" y="82"/>
                    </a:lnTo>
                    <a:lnTo>
                      <a:pt x="48" y="48"/>
                    </a:lnTo>
                    <a:lnTo>
                      <a:pt x="94" y="28"/>
                    </a:lnTo>
                    <a:lnTo>
                      <a:pt x="96" y="12"/>
                    </a:lnTo>
                    <a:lnTo>
                      <a:pt x="128" y="0"/>
                    </a:lnTo>
                    <a:lnTo>
                      <a:pt x="184" y="18"/>
                    </a:lnTo>
                    <a:lnTo>
                      <a:pt x="216" y="58"/>
                    </a:lnTo>
                    <a:lnTo>
                      <a:pt x="236" y="100"/>
                    </a:lnTo>
                    <a:lnTo>
                      <a:pt x="244" y="128"/>
                    </a:lnTo>
                    <a:lnTo>
                      <a:pt x="100" y="160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Freeform 20">
                <a:extLst>
                  <a:ext uri="{FF2B5EF4-FFF2-40B4-BE49-F238E27FC236}">
                    <a16:creationId xmlns:a16="http://schemas.microsoft.com/office/drawing/2014/main" id="{CE10C0BA-F307-44DE-A893-EA0489C6FF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6" y="2348"/>
                <a:ext cx="186" cy="208"/>
              </a:xfrm>
              <a:custGeom>
                <a:avLst/>
                <a:gdLst>
                  <a:gd name="T0" fmla="*/ 0 w 186"/>
                  <a:gd name="T1" fmla="*/ 66 h 208"/>
                  <a:gd name="T2" fmla="*/ 40 w 186"/>
                  <a:gd name="T3" fmla="*/ 8 h 208"/>
                  <a:gd name="T4" fmla="*/ 56 w 186"/>
                  <a:gd name="T5" fmla="*/ 4 h 208"/>
                  <a:gd name="T6" fmla="*/ 56 w 186"/>
                  <a:gd name="T7" fmla="*/ 16 h 208"/>
                  <a:gd name="T8" fmla="*/ 156 w 186"/>
                  <a:gd name="T9" fmla="*/ 0 h 208"/>
                  <a:gd name="T10" fmla="*/ 186 w 186"/>
                  <a:gd name="T11" fmla="*/ 134 h 208"/>
                  <a:gd name="T12" fmla="*/ 180 w 186"/>
                  <a:gd name="T13" fmla="*/ 136 h 208"/>
                  <a:gd name="T14" fmla="*/ 114 w 186"/>
                  <a:gd name="T15" fmla="*/ 148 h 208"/>
                  <a:gd name="T16" fmla="*/ 120 w 186"/>
                  <a:gd name="T17" fmla="*/ 184 h 208"/>
                  <a:gd name="T18" fmla="*/ 92 w 186"/>
                  <a:gd name="T19" fmla="*/ 194 h 208"/>
                  <a:gd name="T20" fmla="*/ 24 w 186"/>
                  <a:gd name="T21" fmla="*/ 208 h 208"/>
                  <a:gd name="T22" fmla="*/ 4 w 186"/>
                  <a:gd name="T23" fmla="*/ 106 h 208"/>
                  <a:gd name="T24" fmla="*/ 0 w 186"/>
                  <a:gd name="T25" fmla="*/ 66 h 20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86" h="208">
                    <a:moveTo>
                      <a:pt x="0" y="66"/>
                    </a:moveTo>
                    <a:lnTo>
                      <a:pt x="40" y="8"/>
                    </a:lnTo>
                    <a:lnTo>
                      <a:pt x="56" y="4"/>
                    </a:lnTo>
                    <a:lnTo>
                      <a:pt x="56" y="16"/>
                    </a:lnTo>
                    <a:lnTo>
                      <a:pt x="156" y="0"/>
                    </a:lnTo>
                    <a:lnTo>
                      <a:pt x="186" y="134"/>
                    </a:lnTo>
                    <a:lnTo>
                      <a:pt x="180" y="136"/>
                    </a:lnTo>
                    <a:lnTo>
                      <a:pt x="114" y="148"/>
                    </a:lnTo>
                    <a:lnTo>
                      <a:pt x="120" y="184"/>
                    </a:lnTo>
                    <a:lnTo>
                      <a:pt x="92" y="194"/>
                    </a:lnTo>
                    <a:lnTo>
                      <a:pt x="24" y="208"/>
                    </a:lnTo>
                    <a:lnTo>
                      <a:pt x="4" y="106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Freeform 21">
                <a:extLst>
                  <a:ext uri="{FF2B5EF4-FFF2-40B4-BE49-F238E27FC236}">
                    <a16:creationId xmlns:a16="http://schemas.microsoft.com/office/drawing/2014/main" id="{7B6F00EE-7953-477F-834C-B8E7646D7E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484"/>
                <a:ext cx="156" cy="188"/>
              </a:xfrm>
              <a:custGeom>
                <a:avLst/>
                <a:gdLst>
                  <a:gd name="T0" fmla="*/ 0 w 156"/>
                  <a:gd name="T1" fmla="*/ 58 h 188"/>
                  <a:gd name="T2" fmla="*/ 28 w 156"/>
                  <a:gd name="T3" fmla="*/ 48 h 188"/>
                  <a:gd name="T4" fmla="*/ 22 w 156"/>
                  <a:gd name="T5" fmla="*/ 12 h 188"/>
                  <a:gd name="T6" fmla="*/ 88 w 156"/>
                  <a:gd name="T7" fmla="*/ 0 h 188"/>
                  <a:gd name="T8" fmla="*/ 92 w 156"/>
                  <a:gd name="T9" fmla="*/ 20 h 188"/>
                  <a:gd name="T10" fmla="*/ 124 w 156"/>
                  <a:gd name="T11" fmla="*/ 8 h 188"/>
                  <a:gd name="T12" fmla="*/ 134 w 156"/>
                  <a:gd name="T13" fmla="*/ 58 h 188"/>
                  <a:gd name="T14" fmla="*/ 156 w 156"/>
                  <a:gd name="T15" fmla="*/ 160 h 188"/>
                  <a:gd name="T16" fmla="*/ 122 w 156"/>
                  <a:gd name="T17" fmla="*/ 166 h 188"/>
                  <a:gd name="T18" fmla="*/ 24 w 156"/>
                  <a:gd name="T19" fmla="*/ 188 h 188"/>
                  <a:gd name="T20" fmla="*/ 0 w 156"/>
                  <a:gd name="T21" fmla="*/ 58 h 18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6" h="188">
                    <a:moveTo>
                      <a:pt x="0" y="58"/>
                    </a:moveTo>
                    <a:lnTo>
                      <a:pt x="28" y="48"/>
                    </a:lnTo>
                    <a:lnTo>
                      <a:pt x="22" y="12"/>
                    </a:lnTo>
                    <a:lnTo>
                      <a:pt x="88" y="0"/>
                    </a:lnTo>
                    <a:lnTo>
                      <a:pt x="92" y="20"/>
                    </a:lnTo>
                    <a:lnTo>
                      <a:pt x="124" y="8"/>
                    </a:lnTo>
                    <a:lnTo>
                      <a:pt x="134" y="58"/>
                    </a:lnTo>
                    <a:lnTo>
                      <a:pt x="156" y="160"/>
                    </a:lnTo>
                    <a:lnTo>
                      <a:pt x="122" y="166"/>
                    </a:lnTo>
                    <a:lnTo>
                      <a:pt x="24" y="18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8" name="Freeform 22">
                <a:extLst>
                  <a:ext uri="{FF2B5EF4-FFF2-40B4-BE49-F238E27FC236}">
                    <a16:creationId xmlns:a16="http://schemas.microsoft.com/office/drawing/2014/main" id="{73F80E74-2084-46A0-98CF-64984E1DA4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4" y="2272"/>
                <a:ext cx="156" cy="188"/>
              </a:xfrm>
              <a:custGeom>
                <a:avLst/>
                <a:gdLst>
                  <a:gd name="T0" fmla="*/ 0 w 156"/>
                  <a:gd name="T1" fmla="*/ 4 h 188"/>
                  <a:gd name="T2" fmla="*/ 32 w 156"/>
                  <a:gd name="T3" fmla="*/ 0 h 188"/>
                  <a:gd name="T4" fmla="*/ 38 w 156"/>
                  <a:gd name="T5" fmla="*/ 32 h 188"/>
                  <a:gd name="T6" fmla="*/ 68 w 156"/>
                  <a:gd name="T7" fmla="*/ 26 h 188"/>
                  <a:gd name="T8" fmla="*/ 66 w 156"/>
                  <a:gd name="T9" fmla="*/ 84 h 188"/>
                  <a:gd name="T10" fmla="*/ 100 w 156"/>
                  <a:gd name="T11" fmla="*/ 124 h 188"/>
                  <a:gd name="T12" fmla="*/ 142 w 156"/>
                  <a:gd name="T13" fmla="*/ 128 h 188"/>
                  <a:gd name="T14" fmla="*/ 152 w 156"/>
                  <a:gd name="T15" fmla="*/ 142 h 188"/>
                  <a:gd name="T16" fmla="*/ 156 w 156"/>
                  <a:gd name="T17" fmla="*/ 182 h 188"/>
                  <a:gd name="T18" fmla="*/ 124 w 156"/>
                  <a:gd name="T19" fmla="*/ 188 h 188"/>
                  <a:gd name="T20" fmla="*/ 124 w 156"/>
                  <a:gd name="T21" fmla="*/ 176 h 188"/>
                  <a:gd name="T22" fmla="*/ 58 w 156"/>
                  <a:gd name="T23" fmla="*/ 180 h 188"/>
                  <a:gd name="T24" fmla="*/ 56 w 156"/>
                  <a:gd name="T25" fmla="*/ 168 h 188"/>
                  <a:gd name="T26" fmla="*/ 22 w 156"/>
                  <a:gd name="T27" fmla="*/ 174 h 188"/>
                  <a:gd name="T28" fmla="*/ 4 w 156"/>
                  <a:gd name="T29" fmla="*/ 68 h 188"/>
                  <a:gd name="T30" fmla="*/ 0 w 156"/>
                  <a:gd name="T31" fmla="*/ 4 h 18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56" h="188">
                    <a:moveTo>
                      <a:pt x="0" y="4"/>
                    </a:moveTo>
                    <a:lnTo>
                      <a:pt x="32" y="0"/>
                    </a:lnTo>
                    <a:lnTo>
                      <a:pt x="38" y="32"/>
                    </a:lnTo>
                    <a:lnTo>
                      <a:pt x="68" y="26"/>
                    </a:lnTo>
                    <a:lnTo>
                      <a:pt x="66" y="84"/>
                    </a:lnTo>
                    <a:lnTo>
                      <a:pt x="100" y="124"/>
                    </a:lnTo>
                    <a:lnTo>
                      <a:pt x="142" y="128"/>
                    </a:lnTo>
                    <a:lnTo>
                      <a:pt x="152" y="142"/>
                    </a:lnTo>
                    <a:lnTo>
                      <a:pt x="156" y="182"/>
                    </a:lnTo>
                    <a:lnTo>
                      <a:pt x="124" y="188"/>
                    </a:lnTo>
                    <a:lnTo>
                      <a:pt x="124" y="176"/>
                    </a:lnTo>
                    <a:lnTo>
                      <a:pt x="58" y="180"/>
                    </a:lnTo>
                    <a:lnTo>
                      <a:pt x="56" y="168"/>
                    </a:lnTo>
                    <a:lnTo>
                      <a:pt x="22" y="174"/>
                    </a:lnTo>
                    <a:lnTo>
                      <a:pt x="4" y="68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Freeform 23">
                <a:extLst>
                  <a:ext uri="{FF2B5EF4-FFF2-40B4-BE49-F238E27FC236}">
                    <a16:creationId xmlns:a16="http://schemas.microsoft.com/office/drawing/2014/main" id="{8B2363B9-525B-44B3-BE9B-2F8E88CE5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2" y="2184"/>
                <a:ext cx="164" cy="120"/>
              </a:xfrm>
              <a:custGeom>
                <a:avLst/>
                <a:gdLst>
                  <a:gd name="T0" fmla="*/ 0 w 164"/>
                  <a:gd name="T1" fmla="*/ 26 h 120"/>
                  <a:gd name="T2" fmla="*/ 74 w 164"/>
                  <a:gd name="T3" fmla="*/ 14 h 120"/>
                  <a:gd name="T4" fmla="*/ 164 w 164"/>
                  <a:gd name="T5" fmla="*/ 0 h 120"/>
                  <a:gd name="T6" fmla="*/ 162 w 164"/>
                  <a:gd name="T7" fmla="*/ 38 h 120"/>
                  <a:gd name="T8" fmla="*/ 134 w 164"/>
                  <a:gd name="T9" fmla="*/ 72 h 120"/>
                  <a:gd name="T10" fmla="*/ 122 w 164"/>
                  <a:gd name="T11" fmla="*/ 68 h 120"/>
                  <a:gd name="T12" fmla="*/ 92 w 164"/>
                  <a:gd name="T13" fmla="*/ 82 h 120"/>
                  <a:gd name="T14" fmla="*/ 80 w 164"/>
                  <a:gd name="T15" fmla="*/ 114 h 120"/>
                  <a:gd name="T16" fmla="*/ 50 w 164"/>
                  <a:gd name="T17" fmla="*/ 120 h 120"/>
                  <a:gd name="T18" fmla="*/ 44 w 164"/>
                  <a:gd name="T19" fmla="*/ 88 h 120"/>
                  <a:gd name="T20" fmla="*/ 12 w 164"/>
                  <a:gd name="T21" fmla="*/ 92 h 120"/>
                  <a:gd name="T22" fmla="*/ 0 w 164"/>
                  <a:gd name="T23" fmla="*/ 26 h 12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4" h="120">
                    <a:moveTo>
                      <a:pt x="0" y="26"/>
                    </a:moveTo>
                    <a:lnTo>
                      <a:pt x="74" y="14"/>
                    </a:lnTo>
                    <a:lnTo>
                      <a:pt x="164" y="0"/>
                    </a:lnTo>
                    <a:lnTo>
                      <a:pt x="162" y="38"/>
                    </a:lnTo>
                    <a:lnTo>
                      <a:pt x="134" y="72"/>
                    </a:lnTo>
                    <a:lnTo>
                      <a:pt x="122" y="68"/>
                    </a:lnTo>
                    <a:lnTo>
                      <a:pt x="92" y="82"/>
                    </a:lnTo>
                    <a:lnTo>
                      <a:pt x="80" y="114"/>
                    </a:lnTo>
                    <a:lnTo>
                      <a:pt x="50" y="120"/>
                    </a:lnTo>
                    <a:lnTo>
                      <a:pt x="44" y="88"/>
                    </a:lnTo>
                    <a:lnTo>
                      <a:pt x="12" y="92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0" name="Freeform 24">
                <a:extLst>
                  <a:ext uri="{FF2B5EF4-FFF2-40B4-BE49-F238E27FC236}">
                    <a16:creationId xmlns:a16="http://schemas.microsoft.com/office/drawing/2014/main" id="{6E914504-3CB6-4462-893D-952A087C0E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6" y="2040"/>
                <a:ext cx="154" cy="158"/>
              </a:xfrm>
              <a:custGeom>
                <a:avLst/>
                <a:gdLst>
                  <a:gd name="T0" fmla="*/ 0 w 154"/>
                  <a:gd name="T1" fmla="*/ 24 h 158"/>
                  <a:gd name="T2" fmla="*/ 154 w 154"/>
                  <a:gd name="T3" fmla="*/ 0 h 158"/>
                  <a:gd name="T4" fmla="*/ 154 w 154"/>
                  <a:gd name="T5" fmla="*/ 76 h 158"/>
                  <a:gd name="T6" fmla="*/ 138 w 154"/>
                  <a:gd name="T7" fmla="*/ 100 h 158"/>
                  <a:gd name="T8" fmla="*/ 118 w 154"/>
                  <a:gd name="T9" fmla="*/ 102 h 158"/>
                  <a:gd name="T10" fmla="*/ 110 w 154"/>
                  <a:gd name="T11" fmla="*/ 144 h 158"/>
                  <a:gd name="T12" fmla="*/ 20 w 154"/>
                  <a:gd name="T13" fmla="*/ 158 h 158"/>
                  <a:gd name="T14" fmla="*/ 0 w 154"/>
                  <a:gd name="T15" fmla="*/ 24 h 15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4" h="158">
                    <a:moveTo>
                      <a:pt x="0" y="24"/>
                    </a:moveTo>
                    <a:lnTo>
                      <a:pt x="154" y="0"/>
                    </a:lnTo>
                    <a:lnTo>
                      <a:pt x="154" y="76"/>
                    </a:lnTo>
                    <a:lnTo>
                      <a:pt x="138" y="100"/>
                    </a:lnTo>
                    <a:lnTo>
                      <a:pt x="118" y="102"/>
                    </a:lnTo>
                    <a:lnTo>
                      <a:pt x="110" y="144"/>
                    </a:lnTo>
                    <a:lnTo>
                      <a:pt x="20" y="15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Freeform 25">
                <a:extLst>
                  <a:ext uri="{FF2B5EF4-FFF2-40B4-BE49-F238E27FC236}">
                    <a16:creationId xmlns:a16="http://schemas.microsoft.com/office/drawing/2014/main" id="{BC2E2A0A-2F6C-4F8F-A8B4-3B49EA1D85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" y="2542"/>
                <a:ext cx="156" cy="192"/>
              </a:xfrm>
              <a:custGeom>
                <a:avLst/>
                <a:gdLst>
                  <a:gd name="T0" fmla="*/ 96 w 156"/>
                  <a:gd name="T1" fmla="*/ 182 h 192"/>
                  <a:gd name="T2" fmla="*/ 32 w 156"/>
                  <a:gd name="T3" fmla="*/ 192 h 192"/>
                  <a:gd name="T4" fmla="*/ 4 w 156"/>
                  <a:gd name="T5" fmla="*/ 58 h 192"/>
                  <a:gd name="T6" fmla="*/ 0 w 156"/>
                  <a:gd name="T7" fmla="*/ 26 h 192"/>
                  <a:gd name="T8" fmla="*/ 64 w 156"/>
                  <a:gd name="T9" fmla="*/ 14 h 192"/>
                  <a:gd name="T10" fmla="*/ 132 w 156"/>
                  <a:gd name="T11" fmla="*/ 0 h 192"/>
                  <a:gd name="T12" fmla="*/ 156 w 156"/>
                  <a:gd name="T13" fmla="*/ 130 h 192"/>
                  <a:gd name="T14" fmla="*/ 86 w 156"/>
                  <a:gd name="T15" fmla="*/ 144 h 192"/>
                  <a:gd name="T16" fmla="*/ 96 w 156"/>
                  <a:gd name="T17" fmla="*/ 182 h 1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6" h="192">
                    <a:moveTo>
                      <a:pt x="96" y="182"/>
                    </a:moveTo>
                    <a:lnTo>
                      <a:pt x="32" y="192"/>
                    </a:lnTo>
                    <a:lnTo>
                      <a:pt x="4" y="58"/>
                    </a:lnTo>
                    <a:lnTo>
                      <a:pt x="0" y="26"/>
                    </a:lnTo>
                    <a:lnTo>
                      <a:pt x="64" y="14"/>
                    </a:lnTo>
                    <a:lnTo>
                      <a:pt x="132" y="0"/>
                    </a:lnTo>
                    <a:lnTo>
                      <a:pt x="156" y="130"/>
                    </a:lnTo>
                    <a:lnTo>
                      <a:pt x="86" y="144"/>
                    </a:lnTo>
                    <a:lnTo>
                      <a:pt x="96" y="182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2" name="Freeform 26">
                <a:extLst>
                  <a:ext uri="{FF2B5EF4-FFF2-40B4-BE49-F238E27FC236}">
                    <a16:creationId xmlns:a16="http://schemas.microsoft.com/office/drawing/2014/main" id="{4ECF2F30-E5BD-441A-B99F-233DD95869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6" y="2440"/>
                <a:ext cx="204" cy="182"/>
              </a:xfrm>
              <a:custGeom>
                <a:avLst/>
                <a:gdLst>
                  <a:gd name="T0" fmla="*/ 144 w 204"/>
                  <a:gd name="T1" fmla="*/ 160 h 182"/>
                  <a:gd name="T2" fmla="*/ 24 w 204"/>
                  <a:gd name="T3" fmla="*/ 182 h 182"/>
                  <a:gd name="T4" fmla="*/ 0 w 204"/>
                  <a:gd name="T5" fmla="*/ 46 h 182"/>
                  <a:gd name="T6" fmla="*/ 56 w 204"/>
                  <a:gd name="T7" fmla="*/ 34 h 182"/>
                  <a:gd name="T8" fmla="*/ 50 w 204"/>
                  <a:gd name="T9" fmla="*/ 6 h 182"/>
                  <a:gd name="T10" fmla="*/ 84 w 204"/>
                  <a:gd name="T11" fmla="*/ 0 h 182"/>
                  <a:gd name="T12" fmla="*/ 86 w 204"/>
                  <a:gd name="T13" fmla="*/ 12 h 182"/>
                  <a:gd name="T14" fmla="*/ 152 w 204"/>
                  <a:gd name="T15" fmla="*/ 8 h 182"/>
                  <a:gd name="T16" fmla="*/ 152 w 204"/>
                  <a:gd name="T17" fmla="*/ 20 h 182"/>
                  <a:gd name="T18" fmla="*/ 184 w 204"/>
                  <a:gd name="T19" fmla="*/ 14 h 182"/>
                  <a:gd name="T20" fmla="*/ 204 w 204"/>
                  <a:gd name="T21" fmla="*/ 116 h 182"/>
                  <a:gd name="T22" fmla="*/ 140 w 204"/>
                  <a:gd name="T23" fmla="*/ 128 h 182"/>
                  <a:gd name="T24" fmla="*/ 144 w 204"/>
                  <a:gd name="T25" fmla="*/ 160 h 18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82">
                    <a:moveTo>
                      <a:pt x="144" y="160"/>
                    </a:moveTo>
                    <a:lnTo>
                      <a:pt x="24" y="182"/>
                    </a:lnTo>
                    <a:lnTo>
                      <a:pt x="0" y="46"/>
                    </a:lnTo>
                    <a:lnTo>
                      <a:pt x="56" y="34"/>
                    </a:lnTo>
                    <a:lnTo>
                      <a:pt x="50" y="6"/>
                    </a:lnTo>
                    <a:lnTo>
                      <a:pt x="84" y="0"/>
                    </a:lnTo>
                    <a:lnTo>
                      <a:pt x="86" y="12"/>
                    </a:lnTo>
                    <a:lnTo>
                      <a:pt x="152" y="8"/>
                    </a:lnTo>
                    <a:lnTo>
                      <a:pt x="152" y="20"/>
                    </a:lnTo>
                    <a:lnTo>
                      <a:pt x="184" y="14"/>
                    </a:lnTo>
                    <a:lnTo>
                      <a:pt x="204" y="116"/>
                    </a:lnTo>
                    <a:lnTo>
                      <a:pt x="140" y="128"/>
                    </a:lnTo>
                    <a:lnTo>
                      <a:pt x="144" y="160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Freeform 27">
                <a:extLst>
                  <a:ext uri="{FF2B5EF4-FFF2-40B4-BE49-F238E27FC236}">
                    <a16:creationId xmlns:a16="http://schemas.microsoft.com/office/drawing/2014/main" id="{226205D5-5F0A-4664-B300-E64D4FFD1E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0" y="2724"/>
                <a:ext cx="160" cy="156"/>
              </a:xfrm>
              <a:custGeom>
                <a:avLst/>
                <a:gdLst>
                  <a:gd name="T0" fmla="*/ 28 w 160"/>
                  <a:gd name="T1" fmla="*/ 156 h 156"/>
                  <a:gd name="T2" fmla="*/ 0 w 160"/>
                  <a:gd name="T3" fmla="*/ 22 h 156"/>
                  <a:gd name="T4" fmla="*/ 68 w 160"/>
                  <a:gd name="T5" fmla="*/ 10 h 156"/>
                  <a:gd name="T6" fmla="*/ 132 w 160"/>
                  <a:gd name="T7" fmla="*/ 0 h 156"/>
                  <a:gd name="T8" fmla="*/ 160 w 160"/>
                  <a:gd name="T9" fmla="*/ 136 h 156"/>
                  <a:gd name="T10" fmla="*/ 28 w 160"/>
                  <a:gd name="T11" fmla="*/ 15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0" h="156">
                    <a:moveTo>
                      <a:pt x="28" y="156"/>
                    </a:moveTo>
                    <a:lnTo>
                      <a:pt x="0" y="22"/>
                    </a:lnTo>
                    <a:lnTo>
                      <a:pt x="68" y="10"/>
                    </a:lnTo>
                    <a:lnTo>
                      <a:pt x="132" y="0"/>
                    </a:lnTo>
                    <a:lnTo>
                      <a:pt x="160" y="136"/>
                    </a:lnTo>
                    <a:lnTo>
                      <a:pt x="28" y="15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Freeform 28">
                <a:extLst>
                  <a:ext uri="{FF2B5EF4-FFF2-40B4-BE49-F238E27FC236}">
                    <a16:creationId xmlns:a16="http://schemas.microsoft.com/office/drawing/2014/main" id="{B3A32B2E-2DB9-4C78-803C-F55A17B523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2" y="1904"/>
                <a:ext cx="178" cy="190"/>
              </a:xfrm>
              <a:custGeom>
                <a:avLst/>
                <a:gdLst>
                  <a:gd name="T0" fmla="*/ 24 w 178"/>
                  <a:gd name="T1" fmla="*/ 160 h 160"/>
                  <a:gd name="T2" fmla="*/ 0 w 178"/>
                  <a:gd name="T3" fmla="*/ 32 h 160"/>
                  <a:gd name="T4" fmla="*/ 140 w 178"/>
                  <a:gd name="T5" fmla="*/ 0 h 160"/>
                  <a:gd name="T6" fmla="*/ 154 w 178"/>
                  <a:gd name="T7" fmla="*/ 4 h 160"/>
                  <a:gd name="T8" fmla="*/ 176 w 178"/>
                  <a:gd name="T9" fmla="*/ 72 h 160"/>
                  <a:gd name="T10" fmla="*/ 178 w 178"/>
                  <a:gd name="T11" fmla="*/ 136 h 160"/>
                  <a:gd name="T12" fmla="*/ 24 w 178"/>
                  <a:gd name="T13" fmla="*/ 160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8" h="160">
                    <a:moveTo>
                      <a:pt x="24" y="160"/>
                    </a:moveTo>
                    <a:lnTo>
                      <a:pt x="0" y="32"/>
                    </a:lnTo>
                    <a:lnTo>
                      <a:pt x="140" y="0"/>
                    </a:lnTo>
                    <a:lnTo>
                      <a:pt x="154" y="4"/>
                    </a:lnTo>
                    <a:lnTo>
                      <a:pt x="176" y="72"/>
                    </a:lnTo>
                    <a:lnTo>
                      <a:pt x="178" y="136"/>
                    </a:lnTo>
                    <a:lnTo>
                      <a:pt x="24" y="16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" name="Freeform 29">
                <a:extLst>
                  <a:ext uri="{FF2B5EF4-FFF2-40B4-BE49-F238E27FC236}">
                    <a16:creationId xmlns:a16="http://schemas.microsoft.com/office/drawing/2014/main" id="{90A6AE9C-7E60-4378-B2E1-120A58DF69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1768"/>
                <a:ext cx="182" cy="168"/>
              </a:xfrm>
              <a:custGeom>
                <a:avLst/>
                <a:gdLst>
                  <a:gd name="T0" fmla="*/ 24 w 182"/>
                  <a:gd name="T1" fmla="*/ 168 h 168"/>
                  <a:gd name="T2" fmla="*/ 0 w 182"/>
                  <a:gd name="T3" fmla="*/ 32 h 168"/>
                  <a:gd name="T4" fmla="*/ 130 w 182"/>
                  <a:gd name="T5" fmla="*/ 0 h 168"/>
                  <a:gd name="T6" fmla="*/ 160 w 182"/>
                  <a:gd name="T7" fmla="*/ 30 h 168"/>
                  <a:gd name="T8" fmla="*/ 182 w 182"/>
                  <a:gd name="T9" fmla="*/ 68 h 168"/>
                  <a:gd name="T10" fmla="*/ 142 w 182"/>
                  <a:gd name="T11" fmla="*/ 60 h 168"/>
                  <a:gd name="T12" fmla="*/ 130 w 182"/>
                  <a:gd name="T13" fmla="*/ 92 h 168"/>
                  <a:gd name="T14" fmla="*/ 164 w 182"/>
                  <a:gd name="T15" fmla="*/ 136 h 168"/>
                  <a:gd name="T16" fmla="*/ 24 w 182"/>
                  <a:gd name="T17" fmla="*/ 168 h 1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2" h="168">
                    <a:moveTo>
                      <a:pt x="24" y="168"/>
                    </a:moveTo>
                    <a:lnTo>
                      <a:pt x="0" y="32"/>
                    </a:lnTo>
                    <a:lnTo>
                      <a:pt x="130" y="0"/>
                    </a:lnTo>
                    <a:lnTo>
                      <a:pt x="160" y="30"/>
                    </a:lnTo>
                    <a:lnTo>
                      <a:pt x="182" y="68"/>
                    </a:lnTo>
                    <a:lnTo>
                      <a:pt x="142" y="60"/>
                    </a:lnTo>
                    <a:lnTo>
                      <a:pt x="130" y="92"/>
                    </a:lnTo>
                    <a:lnTo>
                      <a:pt x="164" y="136"/>
                    </a:lnTo>
                    <a:lnTo>
                      <a:pt x="24" y="16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6" name="Freeform 30">
                <a:extLst>
                  <a:ext uri="{FF2B5EF4-FFF2-40B4-BE49-F238E27FC236}">
                    <a16:creationId xmlns:a16="http://schemas.microsoft.com/office/drawing/2014/main" id="{6C20A056-28AF-4C5E-8070-42ADBECDC7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0" y="1642"/>
                <a:ext cx="258" cy="174"/>
              </a:xfrm>
              <a:custGeom>
                <a:avLst/>
                <a:gdLst>
                  <a:gd name="T0" fmla="*/ 128 w 258"/>
                  <a:gd name="T1" fmla="*/ 158 h 174"/>
                  <a:gd name="T2" fmla="*/ 28 w 258"/>
                  <a:gd name="T3" fmla="*/ 174 h 174"/>
                  <a:gd name="T4" fmla="*/ 0 w 258"/>
                  <a:gd name="T5" fmla="*/ 0 h 174"/>
                  <a:gd name="T6" fmla="*/ 24 w 258"/>
                  <a:gd name="T7" fmla="*/ 8 h 174"/>
                  <a:gd name="T8" fmla="*/ 38 w 258"/>
                  <a:gd name="T9" fmla="*/ 28 h 174"/>
                  <a:gd name="T10" fmla="*/ 50 w 258"/>
                  <a:gd name="T11" fmla="*/ 42 h 174"/>
                  <a:gd name="T12" fmla="*/ 56 w 258"/>
                  <a:gd name="T13" fmla="*/ 48 h 174"/>
                  <a:gd name="T14" fmla="*/ 64 w 258"/>
                  <a:gd name="T15" fmla="*/ 48 h 174"/>
                  <a:gd name="T16" fmla="*/ 78 w 258"/>
                  <a:gd name="T17" fmla="*/ 46 h 174"/>
                  <a:gd name="T18" fmla="*/ 98 w 258"/>
                  <a:gd name="T19" fmla="*/ 42 h 174"/>
                  <a:gd name="T20" fmla="*/ 216 w 258"/>
                  <a:gd name="T21" fmla="*/ 74 h 174"/>
                  <a:gd name="T22" fmla="*/ 254 w 258"/>
                  <a:gd name="T23" fmla="*/ 102 h 174"/>
                  <a:gd name="T24" fmla="*/ 258 w 258"/>
                  <a:gd name="T25" fmla="*/ 126 h 174"/>
                  <a:gd name="T26" fmla="*/ 128 w 258"/>
                  <a:gd name="T27" fmla="*/ 158 h 17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58" h="174">
                    <a:moveTo>
                      <a:pt x="128" y="158"/>
                    </a:moveTo>
                    <a:lnTo>
                      <a:pt x="28" y="174"/>
                    </a:lnTo>
                    <a:lnTo>
                      <a:pt x="0" y="0"/>
                    </a:lnTo>
                    <a:lnTo>
                      <a:pt x="24" y="8"/>
                    </a:lnTo>
                    <a:lnTo>
                      <a:pt x="38" y="28"/>
                    </a:lnTo>
                    <a:lnTo>
                      <a:pt x="50" y="42"/>
                    </a:lnTo>
                    <a:lnTo>
                      <a:pt x="56" y="48"/>
                    </a:lnTo>
                    <a:lnTo>
                      <a:pt x="64" y="48"/>
                    </a:lnTo>
                    <a:lnTo>
                      <a:pt x="78" y="46"/>
                    </a:lnTo>
                    <a:lnTo>
                      <a:pt x="98" y="42"/>
                    </a:lnTo>
                    <a:lnTo>
                      <a:pt x="216" y="74"/>
                    </a:lnTo>
                    <a:lnTo>
                      <a:pt x="254" y="102"/>
                    </a:lnTo>
                    <a:lnTo>
                      <a:pt x="258" y="126"/>
                    </a:lnTo>
                    <a:lnTo>
                      <a:pt x="128" y="15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7" name="Freeform 31">
                <a:extLst>
                  <a:ext uri="{FF2B5EF4-FFF2-40B4-BE49-F238E27FC236}">
                    <a16:creationId xmlns:a16="http://schemas.microsoft.com/office/drawing/2014/main" id="{F1F002B3-E54D-4469-95B8-07306C0B15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9" y="1621"/>
                <a:ext cx="168" cy="213"/>
              </a:xfrm>
              <a:custGeom>
                <a:avLst/>
                <a:gdLst>
                  <a:gd name="T0" fmla="*/ 168 w 168"/>
                  <a:gd name="T1" fmla="*/ 206 h 226"/>
                  <a:gd name="T2" fmla="*/ 38 w 168"/>
                  <a:gd name="T3" fmla="*/ 226 h 226"/>
                  <a:gd name="T4" fmla="*/ 30 w 168"/>
                  <a:gd name="T5" fmla="*/ 194 h 226"/>
                  <a:gd name="T6" fmla="*/ 0 w 168"/>
                  <a:gd name="T7" fmla="*/ 0 h 226"/>
                  <a:gd name="T8" fmla="*/ 10 w 168"/>
                  <a:gd name="T9" fmla="*/ 2 h 226"/>
                  <a:gd name="T10" fmla="*/ 80 w 168"/>
                  <a:gd name="T11" fmla="*/ 30 h 226"/>
                  <a:gd name="T12" fmla="*/ 108 w 168"/>
                  <a:gd name="T13" fmla="*/ 36 h 226"/>
                  <a:gd name="T14" fmla="*/ 126 w 168"/>
                  <a:gd name="T15" fmla="*/ 22 h 226"/>
                  <a:gd name="T16" fmla="*/ 140 w 168"/>
                  <a:gd name="T17" fmla="*/ 32 h 226"/>
                  <a:gd name="T18" fmla="*/ 168 w 168"/>
                  <a:gd name="T19" fmla="*/ 206 h 22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68" h="226">
                    <a:moveTo>
                      <a:pt x="168" y="206"/>
                    </a:moveTo>
                    <a:lnTo>
                      <a:pt x="38" y="226"/>
                    </a:lnTo>
                    <a:lnTo>
                      <a:pt x="30" y="194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80" y="30"/>
                    </a:lnTo>
                    <a:lnTo>
                      <a:pt x="108" y="36"/>
                    </a:lnTo>
                    <a:lnTo>
                      <a:pt x="126" y="22"/>
                    </a:lnTo>
                    <a:lnTo>
                      <a:pt x="140" y="32"/>
                    </a:lnTo>
                    <a:lnTo>
                      <a:pt x="168" y="20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8" name="Freeform 32">
                <a:extLst>
                  <a:ext uri="{FF2B5EF4-FFF2-40B4-BE49-F238E27FC236}">
                    <a16:creationId xmlns:a16="http://schemas.microsoft.com/office/drawing/2014/main" id="{A2A50CDC-84A0-4186-9422-7FA33B0F2F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6" y="1800"/>
                <a:ext cx="156" cy="156"/>
              </a:xfrm>
              <a:custGeom>
                <a:avLst/>
                <a:gdLst>
                  <a:gd name="T0" fmla="*/ 156 w 156"/>
                  <a:gd name="T1" fmla="*/ 136 h 156"/>
                  <a:gd name="T2" fmla="*/ 22 w 156"/>
                  <a:gd name="T3" fmla="*/ 156 h 156"/>
                  <a:gd name="T4" fmla="*/ 0 w 156"/>
                  <a:gd name="T5" fmla="*/ 20 h 156"/>
                  <a:gd name="T6" fmla="*/ 32 w 156"/>
                  <a:gd name="T7" fmla="*/ 16 h 156"/>
                  <a:gd name="T8" fmla="*/ 132 w 156"/>
                  <a:gd name="T9" fmla="*/ 0 h 156"/>
                  <a:gd name="T10" fmla="*/ 156 w 156"/>
                  <a:gd name="T11" fmla="*/ 13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6">
                    <a:moveTo>
                      <a:pt x="156" y="136"/>
                    </a:moveTo>
                    <a:lnTo>
                      <a:pt x="22" y="156"/>
                    </a:lnTo>
                    <a:lnTo>
                      <a:pt x="0" y="20"/>
                    </a:lnTo>
                    <a:lnTo>
                      <a:pt x="32" y="16"/>
                    </a:lnTo>
                    <a:lnTo>
                      <a:pt x="132" y="0"/>
                    </a:lnTo>
                    <a:lnTo>
                      <a:pt x="156" y="136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9" name="Freeform 33">
                <a:extLst>
                  <a:ext uri="{FF2B5EF4-FFF2-40B4-BE49-F238E27FC236}">
                    <a16:creationId xmlns:a16="http://schemas.microsoft.com/office/drawing/2014/main" id="{54C1CFA8-7A8A-4472-A0A5-77E9E73FDC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8" y="1936"/>
                <a:ext cx="158" cy="156"/>
              </a:xfrm>
              <a:custGeom>
                <a:avLst/>
                <a:gdLst>
                  <a:gd name="T0" fmla="*/ 158 w 158"/>
                  <a:gd name="T1" fmla="*/ 128 h 156"/>
                  <a:gd name="T2" fmla="*/ 24 w 158"/>
                  <a:gd name="T3" fmla="*/ 156 h 156"/>
                  <a:gd name="T4" fmla="*/ 0 w 158"/>
                  <a:gd name="T5" fmla="*/ 20 h 156"/>
                  <a:gd name="T6" fmla="*/ 134 w 158"/>
                  <a:gd name="T7" fmla="*/ 0 h 156"/>
                  <a:gd name="T8" fmla="*/ 158 w 158"/>
                  <a:gd name="T9" fmla="*/ 128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156">
                    <a:moveTo>
                      <a:pt x="158" y="128"/>
                    </a:moveTo>
                    <a:lnTo>
                      <a:pt x="24" y="156"/>
                    </a:lnTo>
                    <a:lnTo>
                      <a:pt x="0" y="20"/>
                    </a:lnTo>
                    <a:lnTo>
                      <a:pt x="134" y="0"/>
                    </a:lnTo>
                    <a:lnTo>
                      <a:pt x="158" y="128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" name="Freeform 34">
                <a:extLst>
                  <a:ext uri="{FF2B5EF4-FFF2-40B4-BE49-F238E27FC236}">
                    <a16:creationId xmlns:a16="http://schemas.microsoft.com/office/drawing/2014/main" id="{60137198-4290-47A5-89FC-DF9781AFAF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2" y="2064"/>
                <a:ext cx="154" cy="156"/>
              </a:xfrm>
              <a:custGeom>
                <a:avLst/>
                <a:gdLst>
                  <a:gd name="T0" fmla="*/ 154 w 154"/>
                  <a:gd name="T1" fmla="*/ 134 h 156"/>
                  <a:gd name="T2" fmla="*/ 80 w 154"/>
                  <a:gd name="T3" fmla="*/ 146 h 156"/>
                  <a:gd name="T4" fmla="*/ 24 w 154"/>
                  <a:gd name="T5" fmla="*/ 156 h 156"/>
                  <a:gd name="T6" fmla="*/ 0 w 154"/>
                  <a:gd name="T7" fmla="*/ 28 h 156"/>
                  <a:gd name="T8" fmla="*/ 134 w 154"/>
                  <a:gd name="T9" fmla="*/ 0 h 156"/>
                  <a:gd name="T10" fmla="*/ 154 w 154"/>
                  <a:gd name="T11" fmla="*/ 134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56">
                    <a:moveTo>
                      <a:pt x="154" y="134"/>
                    </a:moveTo>
                    <a:lnTo>
                      <a:pt x="80" y="146"/>
                    </a:lnTo>
                    <a:lnTo>
                      <a:pt x="24" y="156"/>
                    </a:lnTo>
                    <a:lnTo>
                      <a:pt x="0" y="28"/>
                    </a:lnTo>
                    <a:lnTo>
                      <a:pt x="134" y="0"/>
                    </a:lnTo>
                    <a:lnTo>
                      <a:pt x="154" y="134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1" name="Freeform 35">
                <a:extLst>
                  <a:ext uri="{FF2B5EF4-FFF2-40B4-BE49-F238E27FC236}">
                    <a16:creationId xmlns:a16="http://schemas.microsoft.com/office/drawing/2014/main" id="{C126E62F-4646-4691-B1DF-02E307D7D2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4" y="1610"/>
                <a:ext cx="116" cy="206"/>
              </a:xfrm>
              <a:custGeom>
                <a:avLst/>
                <a:gdLst>
                  <a:gd name="T0" fmla="*/ 116 w 116"/>
                  <a:gd name="T1" fmla="*/ 194 h 206"/>
                  <a:gd name="T2" fmla="*/ 40 w 116"/>
                  <a:gd name="T3" fmla="*/ 206 h 206"/>
                  <a:gd name="T4" fmla="*/ 36 w 116"/>
                  <a:gd name="T5" fmla="*/ 192 h 206"/>
                  <a:gd name="T6" fmla="*/ 14 w 116"/>
                  <a:gd name="T7" fmla="*/ 190 h 206"/>
                  <a:gd name="T8" fmla="*/ 12 w 116"/>
                  <a:gd name="T9" fmla="*/ 172 h 206"/>
                  <a:gd name="T10" fmla="*/ 60 w 116"/>
                  <a:gd name="T11" fmla="*/ 166 h 206"/>
                  <a:gd name="T12" fmla="*/ 40 w 116"/>
                  <a:gd name="T13" fmla="*/ 152 h 206"/>
                  <a:gd name="T14" fmla="*/ 8 w 116"/>
                  <a:gd name="T15" fmla="*/ 130 h 206"/>
                  <a:gd name="T16" fmla="*/ 0 w 116"/>
                  <a:gd name="T17" fmla="*/ 86 h 206"/>
                  <a:gd name="T18" fmla="*/ 34 w 116"/>
                  <a:gd name="T19" fmla="*/ 44 h 206"/>
                  <a:gd name="T20" fmla="*/ 24 w 116"/>
                  <a:gd name="T21" fmla="*/ 22 h 206"/>
                  <a:gd name="T22" fmla="*/ 68 w 116"/>
                  <a:gd name="T23" fmla="*/ 18 h 206"/>
                  <a:gd name="T24" fmla="*/ 76 w 116"/>
                  <a:gd name="T25" fmla="*/ 2 h 206"/>
                  <a:gd name="T26" fmla="*/ 86 w 116"/>
                  <a:gd name="T27" fmla="*/ 0 h 206"/>
                  <a:gd name="T28" fmla="*/ 116 w 116"/>
                  <a:gd name="T29" fmla="*/ 194 h 2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16" h="206">
                    <a:moveTo>
                      <a:pt x="116" y="194"/>
                    </a:moveTo>
                    <a:lnTo>
                      <a:pt x="40" y="206"/>
                    </a:lnTo>
                    <a:lnTo>
                      <a:pt x="36" y="192"/>
                    </a:lnTo>
                    <a:lnTo>
                      <a:pt x="14" y="190"/>
                    </a:lnTo>
                    <a:lnTo>
                      <a:pt x="12" y="172"/>
                    </a:lnTo>
                    <a:lnTo>
                      <a:pt x="60" y="166"/>
                    </a:lnTo>
                    <a:lnTo>
                      <a:pt x="40" y="152"/>
                    </a:lnTo>
                    <a:lnTo>
                      <a:pt x="8" y="130"/>
                    </a:lnTo>
                    <a:lnTo>
                      <a:pt x="0" y="86"/>
                    </a:lnTo>
                    <a:lnTo>
                      <a:pt x="34" y="44"/>
                    </a:lnTo>
                    <a:lnTo>
                      <a:pt x="24" y="22"/>
                    </a:lnTo>
                    <a:lnTo>
                      <a:pt x="68" y="18"/>
                    </a:lnTo>
                    <a:lnTo>
                      <a:pt x="76" y="2"/>
                    </a:lnTo>
                    <a:lnTo>
                      <a:pt x="86" y="0"/>
                    </a:lnTo>
                    <a:lnTo>
                      <a:pt x="116" y="19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" name="Freeform 36">
                <a:extLst>
                  <a:ext uri="{FF2B5EF4-FFF2-40B4-BE49-F238E27FC236}">
                    <a16:creationId xmlns:a16="http://schemas.microsoft.com/office/drawing/2014/main" id="{8A418E0D-8A2F-4DCF-A2F9-E15FBE6DD6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8" y="1782"/>
                <a:ext cx="184" cy="102"/>
              </a:xfrm>
              <a:custGeom>
                <a:avLst/>
                <a:gdLst>
                  <a:gd name="T0" fmla="*/ 184 w 184"/>
                  <a:gd name="T1" fmla="*/ 88 h 102"/>
                  <a:gd name="T2" fmla="*/ 152 w 184"/>
                  <a:gd name="T3" fmla="*/ 94 h 102"/>
                  <a:gd name="T4" fmla="*/ 52 w 184"/>
                  <a:gd name="T5" fmla="*/ 102 h 102"/>
                  <a:gd name="T6" fmla="*/ 44 w 184"/>
                  <a:gd name="T7" fmla="*/ 70 h 102"/>
                  <a:gd name="T8" fmla="*/ 0 w 184"/>
                  <a:gd name="T9" fmla="*/ 76 h 102"/>
                  <a:gd name="T10" fmla="*/ 4 w 184"/>
                  <a:gd name="T11" fmla="*/ 50 h 102"/>
                  <a:gd name="T12" fmla="*/ 24 w 184"/>
                  <a:gd name="T13" fmla="*/ 38 h 102"/>
                  <a:gd name="T14" fmla="*/ 56 w 184"/>
                  <a:gd name="T15" fmla="*/ 2 h 102"/>
                  <a:gd name="T16" fmla="*/ 68 w 184"/>
                  <a:gd name="T17" fmla="*/ 0 h 102"/>
                  <a:gd name="T18" fmla="*/ 70 w 184"/>
                  <a:gd name="T19" fmla="*/ 18 h 102"/>
                  <a:gd name="T20" fmla="*/ 92 w 184"/>
                  <a:gd name="T21" fmla="*/ 20 h 102"/>
                  <a:gd name="T22" fmla="*/ 96 w 184"/>
                  <a:gd name="T23" fmla="*/ 34 h 102"/>
                  <a:gd name="T24" fmla="*/ 172 w 184"/>
                  <a:gd name="T25" fmla="*/ 22 h 102"/>
                  <a:gd name="T26" fmla="*/ 180 w 184"/>
                  <a:gd name="T27" fmla="*/ 54 h 102"/>
                  <a:gd name="T28" fmla="*/ 184 w 184"/>
                  <a:gd name="T29" fmla="*/ 88 h 10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84" h="102">
                    <a:moveTo>
                      <a:pt x="184" y="88"/>
                    </a:moveTo>
                    <a:lnTo>
                      <a:pt x="152" y="94"/>
                    </a:lnTo>
                    <a:lnTo>
                      <a:pt x="52" y="102"/>
                    </a:lnTo>
                    <a:lnTo>
                      <a:pt x="44" y="70"/>
                    </a:lnTo>
                    <a:lnTo>
                      <a:pt x="0" y="76"/>
                    </a:lnTo>
                    <a:lnTo>
                      <a:pt x="4" y="50"/>
                    </a:lnTo>
                    <a:lnTo>
                      <a:pt x="24" y="38"/>
                    </a:lnTo>
                    <a:lnTo>
                      <a:pt x="56" y="2"/>
                    </a:lnTo>
                    <a:lnTo>
                      <a:pt x="68" y="0"/>
                    </a:lnTo>
                    <a:lnTo>
                      <a:pt x="70" y="18"/>
                    </a:lnTo>
                    <a:lnTo>
                      <a:pt x="92" y="20"/>
                    </a:lnTo>
                    <a:lnTo>
                      <a:pt x="96" y="34"/>
                    </a:lnTo>
                    <a:lnTo>
                      <a:pt x="172" y="22"/>
                    </a:lnTo>
                    <a:lnTo>
                      <a:pt x="180" y="54"/>
                    </a:lnTo>
                    <a:lnTo>
                      <a:pt x="184" y="88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" name="Freeform 37">
                <a:extLst>
                  <a:ext uri="{FF2B5EF4-FFF2-40B4-BE49-F238E27FC236}">
                    <a16:creationId xmlns:a16="http://schemas.microsoft.com/office/drawing/2014/main" id="{4E573EB6-4B82-4CDD-BB61-E2F0D6FC7C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0" y="1820"/>
                <a:ext cx="148" cy="152"/>
              </a:xfrm>
              <a:custGeom>
                <a:avLst/>
                <a:gdLst>
                  <a:gd name="T0" fmla="*/ 148 w 148"/>
                  <a:gd name="T1" fmla="*/ 136 h 152"/>
                  <a:gd name="T2" fmla="*/ 14 w 148"/>
                  <a:gd name="T3" fmla="*/ 152 h 152"/>
                  <a:gd name="T4" fmla="*/ 0 w 148"/>
                  <a:gd name="T5" fmla="*/ 56 h 152"/>
                  <a:gd name="T6" fmla="*/ 32 w 148"/>
                  <a:gd name="T7" fmla="*/ 50 h 152"/>
                  <a:gd name="T8" fmla="*/ 28 w 148"/>
                  <a:gd name="T9" fmla="*/ 16 h 152"/>
                  <a:gd name="T10" fmla="*/ 126 w 148"/>
                  <a:gd name="T11" fmla="*/ 0 h 152"/>
                  <a:gd name="T12" fmla="*/ 148 w 148"/>
                  <a:gd name="T13" fmla="*/ 136 h 1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8" h="152">
                    <a:moveTo>
                      <a:pt x="148" y="136"/>
                    </a:moveTo>
                    <a:lnTo>
                      <a:pt x="14" y="152"/>
                    </a:lnTo>
                    <a:lnTo>
                      <a:pt x="0" y="56"/>
                    </a:lnTo>
                    <a:lnTo>
                      <a:pt x="32" y="50"/>
                    </a:lnTo>
                    <a:lnTo>
                      <a:pt x="28" y="16"/>
                    </a:lnTo>
                    <a:lnTo>
                      <a:pt x="126" y="0"/>
                    </a:lnTo>
                    <a:lnTo>
                      <a:pt x="148" y="13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4" name="Freeform 38">
                <a:extLst>
                  <a:ext uri="{FF2B5EF4-FFF2-40B4-BE49-F238E27FC236}">
                    <a16:creationId xmlns:a16="http://schemas.microsoft.com/office/drawing/2014/main" id="{26ED8CF4-C7B6-458F-B64C-4F89F42123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8" y="1852"/>
                <a:ext cx="166" cy="168"/>
              </a:xfrm>
              <a:custGeom>
                <a:avLst/>
                <a:gdLst>
                  <a:gd name="T0" fmla="*/ 166 w 166"/>
                  <a:gd name="T1" fmla="*/ 120 h 168"/>
                  <a:gd name="T2" fmla="*/ 50 w 166"/>
                  <a:gd name="T3" fmla="*/ 140 h 168"/>
                  <a:gd name="T4" fmla="*/ 40 w 166"/>
                  <a:gd name="T5" fmla="*/ 148 h 168"/>
                  <a:gd name="T6" fmla="*/ 50 w 166"/>
                  <a:gd name="T7" fmla="*/ 160 h 168"/>
                  <a:gd name="T8" fmla="*/ 44 w 166"/>
                  <a:gd name="T9" fmla="*/ 168 h 168"/>
                  <a:gd name="T10" fmla="*/ 32 w 166"/>
                  <a:gd name="T11" fmla="*/ 156 h 168"/>
                  <a:gd name="T12" fmla="*/ 20 w 166"/>
                  <a:gd name="T13" fmla="*/ 162 h 168"/>
                  <a:gd name="T14" fmla="*/ 20 w 166"/>
                  <a:gd name="T15" fmla="*/ 144 h 168"/>
                  <a:gd name="T16" fmla="*/ 12 w 166"/>
                  <a:gd name="T17" fmla="*/ 144 h 168"/>
                  <a:gd name="T18" fmla="*/ 12 w 166"/>
                  <a:gd name="T19" fmla="*/ 120 h 168"/>
                  <a:gd name="T20" fmla="*/ 16 w 166"/>
                  <a:gd name="T21" fmla="*/ 64 h 168"/>
                  <a:gd name="T22" fmla="*/ 0 w 166"/>
                  <a:gd name="T23" fmla="*/ 6 h 168"/>
                  <a:gd name="T24" fmla="*/ 44 w 166"/>
                  <a:gd name="T25" fmla="*/ 0 h 168"/>
                  <a:gd name="T26" fmla="*/ 52 w 166"/>
                  <a:gd name="T27" fmla="*/ 32 h 168"/>
                  <a:gd name="T28" fmla="*/ 152 w 166"/>
                  <a:gd name="T29" fmla="*/ 24 h 168"/>
                  <a:gd name="T30" fmla="*/ 166 w 166"/>
                  <a:gd name="T31" fmla="*/ 120 h 16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66" h="168">
                    <a:moveTo>
                      <a:pt x="166" y="120"/>
                    </a:moveTo>
                    <a:lnTo>
                      <a:pt x="50" y="140"/>
                    </a:lnTo>
                    <a:lnTo>
                      <a:pt x="40" y="148"/>
                    </a:lnTo>
                    <a:lnTo>
                      <a:pt x="50" y="160"/>
                    </a:lnTo>
                    <a:lnTo>
                      <a:pt x="44" y="168"/>
                    </a:lnTo>
                    <a:lnTo>
                      <a:pt x="32" y="156"/>
                    </a:lnTo>
                    <a:lnTo>
                      <a:pt x="20" y="162"/>
                    </a:lnTo>
                    <a:lnTo>
                      <a:pt x="20" y="144"/>
                    </a:lnTo>
                    <a:lnTo>
                      <a:pt x="12" y="144"/>
                    </a:lnTo>
                    <a:lnTo>
                      <a:pt x="12" y="120"/>
                    </a:lnTo>
                    <a:lnTo>
                      <a:pt x="16" y="64"/>
                    </a:lnTo>
                    <a:lnTo>
                      <a:pt x="0" y="6"/>
                    </a:lnTo>
                    <a:lnTo>
                      <a:pt x="44" y="0"/>
                    </a:lnTo>
                    <a:lnTo>
                      <a:pt x="52" y="32"/>
                    </a:lnTo>
                    <a:lnTo>
                      <a:pt x="152" y="24"/>
                    </a:lnTo>
                    <a:lnTo>
                      <a:pt x="166" y="120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5" name="Freeform 39">
                <a:extLst>
                  <a:ext uri="{FF2B5EF4-FFF2-40B4-BE49-F238E27FC236}">
                    <a16:creationId xmlns:a16="http://schemas.microsoft.com/office/drawing/2014/main" id="{200B6591-C951-46DB-AAD7-768E89B268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1956"/>
                <a:ext cx="158" cy="152"/>
              </a:xfrm>
              <a:custGeom>
                <a:avLst/>
                <a:gdLst>
                  <a:gd name="T0" fmla="*/ 158 w 158"/>
                  <a:gd name="T1" fmla="*/ 136 h 152"/>
                  <a:gd name="T2" fmla="*/ 22 w 158"/>
                  <a:gd name="T3" fmla="*/ 152 h 152"/>
                  <a:gd name="T4" fmla="*/ 0 w 158"/>
                  <a:gd name="T5" fmla="*/ 16 h 152"/>
                  <a:gd name="T6" fmla="*/ 134 w 158"/>
                  <a:gd name="T7" fmla="*/ 0 h 152"/>
                  <a:gd name="T8" fmla="*/ 158 w 158"/>
                  <a:gd name="T9" fmla="*/ 136 h 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152">
                    <a:moveTo>
                      <a:pt x="158" y="136"/>
                    </a:moveTo>
                    <a:lnTo>
                      <a:pt x="22" y="152"/>
                    </a:lnTo>
                    <a:lnTo>
                      <a:pt x="0" y="16"/>
                    </a:lnTo>
                    <a:lnTo>
                      <a:pt x="134" y="0"/>
                    </a:lnTo>
                    <a:lnTo>
                      <a:pt x="158" y="13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6" name="Freeform 40">
                <a:extLst>
                  <a:ext uri="{FF2B5EF4-FFF2-40B4-BE49-F238E27FC236}">
                    <a16:creationId xmlns:a16="http://schemas.microsoft.com/office/drawing/2014/main" id="{EFD1CE7D-EAE3-4AD9-AE84-8CC7C45CF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6" y="2092"/>
                <a:ext cx="160" cy="150"/>
              </a:xfrm>
              <a:custGeom>
                <a:avLst/>
                <a:gdLst>
                  <a:gd name="T0" fmla="*/ 160 w 160"/>
                  <a:gd name="T1" fmla="*/ 128 h 150"/>
                  <a:gd name="T2" fmla="*/ 92 w 160"/>
                  <a:gd name="T3" fmla="*/ 140 h 150"/>
                  <a:gd name="T4" fmla="*/ 20 w 160"/>
                  <a:gd name="T5" fmla="*/ 150 h 150"/>
                  <a:gd name="T6" fmla="*/ 0 w 160"/>
                  <a:gd name="T7" fmla="*/ 16 h 150"/>
                  <a:gd name="T8" fmla="*/ 136 w 160"/>
                  <a:gd name="T9" fmla="*/ 0 h 150"/>
                  <a:gd name="T10" fmla="*/ 160 w 160"/>
                  <a:gd name="T11" fmla="*/ 128 h 1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0" h="150">
                    <a:moveTo>
                      <a:pt x="160" y="128"/>
                    </a:moveTo>
                    <a:lnTo>
                      <a:pt x="92" y="140"/>
                    </a:lnTo>
                    <a:lnTo>
                      <a:pt x="20" y="150"/>
                    </a:lnTo>
                    <a:lnTo>
                      <a:pt x="0" y="16"/>
                    </a:lnTo>
                    <a:lnTo>
                      <a:pt x="136" y="0"/>
                    </a:lnTo>
                    <a:lnTo>
                      <a:pt x="160" y="128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7" name="Freeform 41">
                <a:extLst>
                  <a:ext uri="{FF2B5EF4-FFF2-40B4-BE49-F238E27FC236}">
                    <a16:creationId xmlns:a16="http://schemas.microsoft.com/office/drawing/2014/main" id="{775A4613-6BBC-4928-ACB9-A9AD4DB36C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8" y="1972"/>
                <a:ext cx="148" cy="156"/>
              </a:xfrm>
              <a:custGeom>
                <a:avLst/>
                <a:gdLst>
                  <a:gd name="T0" fmla="*/ 148 w 148"/>
                  <a:gd name="T1" fmla="*/ 136 h 156"/>
                  <a:gd name="T2" fmla="*/ 20 w 148"/>
                  <a:gd name="T3" fmla="*/ 156 h 156"/>
                  <a:gd name="T4" fmla="*/ 4 w 148"/>
                  <a:gd name="T5" fmla="*/ 48 h 156"/>
                  <a:gd name="T6" fmla="*/ 10 w 148"/>
                  <a:gd name="T7" fmla="*/ 40 h 156"/>
                  <a:gd name="T8" fmla="*/ 0 w 148"/>
                  <a:gd name="T9" fmla="*/ 28 h 156"/>
                  <a:gd name="T10" fmla="*/ 10 w 148"/>
                  <a:gd name="T11" fmla="*/ 20 h 156"/>
                  <a:gd name="T12" fmla="*/ 126 w 148"/>
                  <a:gd name="T13" fmla="*/ 0 h 156"/>
                  <a:gd name="T14" fmla="*/ 148 w 148"/>
                  <a:gd name="T15" fmla="*/ 136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8" h="156">
                    <a:moveTo>
                      <a:pt x="148" y="136"/>
                    </a:moveTo>
                    <a:lnTo>
                      <a:pt x="20" y="156"/>
                    </a:lnTo>
                    <a:lnTo>
                      <a:pt x="4" y="48"/>
                    </a:lnTo>
                    <a:lnTo>
                      <a:pt x="10" y="40"/>
                    </a:lnTo>
                    <a:lnTo>
                      <a:pt x="0" y="28"/>
                    </a:lnTo>
                    <a:lnTo>
                      <a:pt x="10" y="20"/>
                    </a:lnTo>
                    <a:lnTo>
                      <a:pt x="126" y="0"/>
                    </a:lnTo>
                    <a:lnTo>
                      <a:pt x="148" y="13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8" name="Freeform 42">
                <a:extLst>
                  <a:ext uri="{FF2B5EF4-FFF2-40B4-BE49-F238E27FC236}">
                    <a16:creationId xmlns:a16="http://schemas.microsoft.com/office/drawing/2014/main" id="{889D7E68-2976-4885-83E3-26983CEAFF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8" y="2108"/>
                <a:ext cx="148" cy="156"/>
              </a:xfrm>
              <a:custGeom>
                <a:avLst/>
                <a:gdLst>
                  <a:gd name="T0" fmla="*/ 148 w 148"/>
                  <a:gd name="T1" fmla="*/ 134 h 156"/>
                  <a:gd name="T2" fmla="*/ 86 w 148"/>
                  <a:gd name="T3" fmla="*/ 146 h 156"/>
                  <a:gd name="T4" fmla="*/ 20 w 148"/>
                  <a:gd name="T5" fmla="*/ 156 h 156"/>
                  <a:gd name="T6" fmla="*/ 0 w 148"/>
                  <a:gd name="T7" fmla="*/ 20 h 156"/>
                  <a:gd name="T8" fmla="*/ 128 w 148"/>
                  <a:gd name="T9" fmla="*/ 0 h 156"/>
                  <a:gd name="T10" fmla="*/ 148 w 148"/>
                  <a:gd name="T11" fmla="*/ 134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48" h="156">
                    <a:moveTo>
                      <a:pt x="148" y="134"/>
                    </a:moveTo>
                    <a:lnTo>
                      <a:pt x="86" y="146"/>
                    </a:lnTo>
                    <a:lnTo>
                      <a:pt x="20" y="156"/>
                    </a:lnTo>
                    <a:lnTo>
                      <a:pt x="0" y="20"/>
                    </a:lnTo>
                    <a:lnTo>
                      <a:pt x="128" y="0"/>
                    </a:lnTo>
                    <a:lnTo>
                      <a:pt x="148" y="134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9" name="Freeform 43">
                <a:extLst>
                  <a:ext uri="{FF2B5EF4-FFF2-40B4-BE49-F238E27FC236}">
                    <a16:creationId xmlns:a16="http://schemas.microsoft.com/office/drawing/2014/main" id="{31A39F06-461B-4157-A3E0-017230A819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2" y="1944"/>
                <a:ext cx="156" cy="204"/>
              </a:xfrm>
              <a:custGeom>
                <a:avLst/>
                <a:gdLst>
                  <a:gd name="T0" fmla="*/ 156 w 156"/>
                  <a:gd name="T1" fmla="*/ 184 h 204"/>
                  <a:gd name="T2" fmla="*/ 16 w 156"/>
                  <a:gd name="T3" fmla="*/ 204 h 204"/>
                  <a:gd name="T4" fmla="*/ 0 w 156"/>
                  <a:gd name="T5" fmla="*/ 102 h 204"/>
                  <a:gd name="T6" fmla="*/ 52 w 156"/>
                  <a:gd name="T7" fmla="*/ 92 h 204"/>
                  <a:gd name="T8" fmla="*/ 62 w 156"/>
                  <a:gd name="T9" fmla="*/ 86 h 204"/>
                  <a:gd name="T10" fmla="*/ 70 w 156"/>
                  <a:gd name="T11" fmla="*/ 20 h 204"/>
                  <a:gd name="T12" fmla="*/ 84 w 156"/>
                  <a:gd name="T13" fmla="*/ 0 h 204"/>
                  <a:gd name="T14" fmla="*/ 90 w 156"/>
                  <a:gd name="T15" fmla="*/ 16 h 204"/>
                  <a:gd name="T16" fmla="*/ 84 w 156"/>
                  <a:gd name="T17" fmla="*/ 64 h 204"/>
                  <a:gd name="T18" fmla="*/ 74 w 156"/>
                  <a:gd name="T19" fmla="*/ 92 h 204"/>
                  <a:gd name="T20" fmla="*/ 88 w 156"/>
                  <a:gd name="T21" fmla="*/ 96 h 204"/>
                  <a:gd name="T22" fmla="*/ 108 w 156"/>
                  <a:gd name="T23" fmla="*/ 52 h 204"/>
                  <a:gd name="T24" fmla="*/ 116 w 156"/>
                  <a:gd name="T25" fmla="*/ 52 h 204"/>
                  <a:gd name="T26" fmla="*/ 116 w 156"/>
                  <a:gd name="T27" fmla="*/ 70 h 204"/>
                  <a:gd name="T28" fmla="*/ 128 w 156"/>
                  <a:gd name="T29" fmla="*/ 64 h 204"/>
                  <a:gd name="T30" fmla="*/ 140 w 156"/>
                  <a:gd name="T31" fmla="*/ 76 h 204"/>
                  <a:gd name="T32" fmla="*/ 156 w 156"/>
                  <a:gd name="T33" fmla="*/ 184 h 20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56" h="204">
                    <a:moveTo>
                      <a:pt x="156" y="184"/>
                    </a:moveTo>
                    <a:lnTo>
                      <a:pt x="16" y="204"/>
                    </a:lnTo>
                    <a:lnTo>
                      <a:pt x="0" y="102"/>
                    </a:lnTo>
                    <a:lnTo>
                      <a:pt x="52" y="92"/>
                    </a:lnTo>
                    <a:lnTo>
                      <a:pt x="62" y="86"/>
                    </a:lnTo>
                    <a:lnTo>
                      <a:pt x="70" y="20"/>
                    </a:lnTo>
                    <a:lnTo>
                      <a:pt x="84" y="0"/>
                    </a:lnTo>
                    <a:lnTo>
                      <a:pt x="90" y="16"/>
                    </a:lnTo>
                    <a:lnTo>
                      <a:pt x="84" y="64"/>
                    </a:lnTo>
                    <a:lnTo>
                      <a:pt x="74" y="92"/>
                    </a:lnTo>
                    <a:lnTo>
                      <a:pt x="88" y="96"/>
                    </a:lnTo>
                    <a:lnTo>
                      <a:pt x="108" y="52"/>
                    </a:lnTo>
                    <a:lnTo>
                      <a:pt x="116" y="52"/>
                    </a:lnTo>
                    <a:lnTo>
                      <a:pt x="116" y="70"/>
                    </a:lnTo>
                    <a:lnTo>
                      <a:pt x="128" y="64"/>
                    </a:lnTo>
                    <a:lnTo>
                      <a:pt x="140" y="76"/>
                    </a:lnTo>
                    <a:lnTo>
                      <a:pt x="156" y="184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" name="Freeform 44">
                <a:extLst>
                  <a:ext uri="{FF2B5EF4-FFF2-40B4-BE49-F238E27FC236}">
                    <a16:creationId xmlns:a16="http://schemas.microsoft.com/office/drawing/2014/main" id="{F433759C-AA53-4E49-B6D1-CA639C5ED4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7" y="1865"/>
                <a:ext cx="128" cy="190"/>
              </a:xfrm>
              <a:custGeom>
                <a:avLst/>
                <a:gdLst>
                  <a:gd name="T0" fmla="*/ 120 w 128"/>
                  <a:gd name="T1" fmla="*/ 172 h 190"/>
                  <a:gd name="T2" fmla="*/ 68 w 128"/>
                  <a:gd name="T3" fmla="*/ 182 h 190"/>
                  <a:gd name="T4" fmla="*/ 4 w 128"/>
                  <a:gd name="T5" fmla="*/ 190 h 190"/>
                  <a:gd name="T6" fmla="*/ 0 w 128"/>
                  <a:gd name="T7" fmla="*/ 140 h 190"/>
                  <a:gd name="T8" fmla="*/ 28 w 128"/>
                  <a:gd name="T9" fmla="*/ 116 h 190"/>
                  <a:gd name="T10" fmla="*/ 68 w 128"/>
                  <a:gd name="T11" fmla="*/ 110 h 190"/>
                  <a:gd name="T12" fmla="*/ 76 w 128"/>
                  <a:gd name="T13" fmla="*/ 76 h 190"/>
                  <a:gd name="T14" fmla="*/ 92 w 128"/>
                  <a:gd name="T15" fmla="*/ 60 h 190"/>
                  <a:gd name="T16" fmla="*/ 100 w 128"/>
                  <a:gd name="T17" fmla="*/ 32 h 190"/>
                  <a:gd name="T18" fmla="*/ 122 w 128"/>
                  <a:gd name="T19" fmla="*/ 0 h 190"/>
                  <a:gd name="T20" fmla="*/ 128 w 128"/>
                  <a:gd name="T21" fmla="*/ 28 h 190"/>
                  <a:gd name="T22" fmla="*/ 112 w 128"/>
                  <a:gd name="T23" fmla="*/ 40 h 190"/>
                  <a:gd name="T24" fmla="*/ 124 w 128"/>
                  <a:gd name="T25" fmla="*/ 70 h 190"/>
                  <a:gd name="T26" fmla="*/ 114 w 128"/>
                  <a:gd name="T27" fmla="*/ 92 h 190"/>
                  <a:gd name="T28" fmla="*/ 124 w 128"/>
                  <a:gd name="T29" fmla="*/ 104 h 190"/>
                  <a:gd name="T30" fmla="*/ 118 w 128"/>
                  <a:gd name="T31" fmla="*/ 136 h 190"/>
                  <a:gd name="T32" fmla="*/ 120 w 128"/>
                  <a:gd name="T33" fmla="*/ 172 h 1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28" h="190">
                    <a:moveTo>
                      <a:pt x="120" y="172"/>
                    </a:moveTo>
                    <a:lnTo>
                      <a:pt x="68" y="182"/>
                    </a:lnTo>
                    <a:lnTo>
                      <a:pt x="4" y="190"/>
                    </a:lnTo>
                    <a:lnTo>
                      <a:pt x="0" y="140"/>
                    </a:lnTo>
                    <a:lnTo>
                      <a:pt x="28" y="116"/>
                    </a:lnTo>
                    <a:lnTo>
                      <a:pt x="68" y="110"/>
                    </a:lnTo>
                    <a:lnTo>
                      <a:pt x="76" y="76"/>
                    </a:lnTo>
                    <a:lnTo>
                      <a:pt x="92" y="60"/>
                    </a:lnTo>
                    <a:lnTo>
                      <a:pt x="100" y="32"/>
                    </a:lnTo>
                    <a:lnTo>
                      <a:pt x="122" y="0"/>
                    </a:lnTo>
                    <a:lnTo>
                      <a:pt x="128" y="28"/>
                    </a:lnTo>
                    <a:lnTo>
                      <a:pt x="112" y="40"/>
                    </a:lnTo>
                    <a:lnTo>
                      <a:pt x="124" y="70"/>
                    </a:lnTo>
                    <a:lnTo>
                      <a:pt x="114" y="92"/>
                    </a:lnTo>
                    <a:lnTo>
                      <a:pt x="124" y="104"/>
                    </a:lnTo>
                    <a:lnTo>
                      <a:pt x="118" y="136"/>
                    </a:lnTo>
                    <a:lnTo>
                      <a:pt x="120" y="172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" name="Freeform 45">
                <a:extLst>
                  <a:ext uri="{FF2B5EF4-FFF2-40B4-BE49-F238E27FC236}">
                    <a16:creationId xmlns:a16="http://schemas.microsoft.com/office/drawing/2014/main" id="{580B3A9D-A457-4A99-A33F-4ABD273D6B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8" y="2048"/>
                <a:ext cx="128" cy="118"/>
              </a:xfrm>
              <a:custGeom>
                <a:avLst/>
                <a:gdLst>
                  <a:gd name="T0" fmla="*/ 128 w 128"/>
                  <a:gd name="T1" fmla="*/ 102 h 118"/>
                  <a:gd name="T2" fmla="*/ 18 w 128"/>
                  <a:gd name="T3" fmla="*/ 118 h 118"/>
                  <a:gd name="T4" fmla="*/ 16 w 128"/>
                  <a:gd name="T5" fmla="*/ 84 h 118"/>
                  <a:gd name="T6" fmla="*/ 0 w 128"/>
                  <a:gd name="T7" fmla="*/ 62 h 118"/>
                  <a:gd name="T8" fmla="*/ 16 w 128"/>
                  <a:gd name="T9" fmla="*/ 38 h 118"/>
                  <a:gd name="T10" fmla="*/ 48 w 128"/>
                  <a:gd name="T11" fmla="*/ 8 h 118"/>
                  <a:gd name="T12" fmla="*/ 112 w 128"/>
                  <a:gd name="T13" fmla="*/ 0 h 118"/>
                  <a:gd name="T14" fmla="*/ 128 w 128"/>
                  <a:gd name="T15" fmla="*/ 102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8" h="118">
                    <a:moveTo>
                      <a:pt x="128" y="102"/>
                    </a:moveTo>
                    <a:lnTo>
                      <a:pt x="18" y="118"/>
                    </a:lnTo>
                    <a:lnTo>
                      <a:pt x="16" y="84"/>
                    </a:lnTo>
                    <a:lnTo>
                      <a:pt x="0" y="62"/>
                    </a:lnTo>
                    <a:lnTo>
                      <a:pt x="16" y="38"/>
                    </a:lnTo>
                    <a:lnTo>
                      <a:pt x="48" y="8"/>
                    </a:lnTo>
                    <a:lnTo>
                      <a:pt x="112" y="0"/>
                    </a:lnTo>
                    <a:lnTo>
                      <a:pt x="128" y="102"/>
                    </a:lnTo>
                    <a:close/>
                  </a:path>
                </a:pathLst>
              </a:custGeom>
              <a:solidFill>
                <a:srgbClr val="FFC0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" name="Freeform 46">
                <a:extLst>
                  <a:ext uri="{FF2B5EF4-FFF2-40B4-BE49-F238E27FC236}">
                    <a16:creationId xmlns:a16="http://schemas.microsoft.com/office/drawing/2014/main" id="{CD0B131D-0701-4F20-96C0-089B0EDBA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8" y="2128"/>
                <a:ext cx="160" cy="148"/>
              </a:xfrm>
              <a:custGeom>
                <a:avLst/>
                <a:gdLst>
                  <a:gd name="T0" fmla="*/ 160 w 160"/>
                  <a:gd name="T1" fmla="*/ 136 h 148"/>
                  <a:gd name="T2" fmla="*/ 92 w 160"/>
                  <a:gd name="T3" fmla="*/ 146 h 148"/>
                  <a:gd name="T4" fmla="*/ 20 w 160"/>
                  <a:gd name="T5" fmla="*/ 148 h 148"/>
                  <a:gd name="T6" fmla="*/ 0 w 160"/>
                  <a:gd name="T7" fmla="*/ 20 h 148"/>
                  <a:gd name="T8" fmla="*/ 140 w 160"/>
                  <a:gd name="T9" fmla="*/ 0 h 148"/>
                  <a:gd name="T10" fmla="*/ 160 w 160"/>
                  <a:gd name="T11" fmla="*/ 136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0" h="148">
                    <a:moveTo>
                      <a:pt x="160" y="136"/>
                    </a:moveTo>
                    <a:lnTo>
                      <a:pt x="92" y="146"/>
                    </a:lnTo>
                    <a:lnTo>
                      <a:pt x="20" y="148"/>
                    </a:lnTo>
                    <a:lnTo>
                      <a:pt x="0" y="20"/>
                    </a:lnTo>
                    <a:lnTo>
                      <a:pt x="140" y="0"/>
                    </a:lnTo>
                    <a:lnTo>
                      <a:pt x="160" y="13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Freeform 47">
                <a:extLst>
                  <a:ext uri="{FF2B5EF4-FFF2-40B4-BE49-F238E27FC236}">
                    <a16:creationId xmlns:a16="http://schemas.microsoft.com/office/drawing/2014/main" id="{1D28005F-BB3D-4988-88BA-293AD4C126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148"/>
                <a:ext cx="152" cy="152"/>
              </a:xfrm>
              <a:custGeom>
                <a:avLst/>
                <a:gdLst>
                  <a:gd name="T0" fmla="*/ 152 w 152"/>
                  <a:gd name="T1" fmla="*/ 128 h 152"/>
                  <a:gd name="T2" fmla="*/ 88 w 152"/>
                  <a:gd name="T3" fmla="*/ 148 h 152"/>
                  <a:gd name="T4" fmla="*/ 0 w 152"/>
                  <a:gd name="T5" fmla="*/ 152 h 152"/>
                  <a:gd name="T6" fmla="*/ 8 w 152"/>
                  <a:gd name="T7" fmla="*/ 106 h 152"/>
                  <a:gd name="T8" fmla="*/ 24 w 152"/>
                  <a:gd name="T9" fmla="*/ 60 h 152"/>
                  <a:gd name="T10" fmla="*/ 22 w 152"/>
                  <a:gd name="T11" fmla="*/ 16 h 152"/>
                  <a:gd name="T12" fmla="*/ 132 w 152"/>
                  <a:gd name="T13" fmla="*/ 0 h 152"/>
                  <a:gd name="T14" fmla="*/ 152 w 152"/>
                  <a:gd name="T15" fmla="*/ 128 h 15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2" h="152">
                    <a:moveTo>
                      <a:pt x="152" y="128"/>
                    </a:moveTo>
                    <a:lnTo>
                      <a:pt x="88" y="148"/>
                    </a:lnTo>
                    <a:lnTo>
                      <a:pt x="0" y="152"/>
                    </a:lnTo>
                    <a:lnTo>
                      <a:pt x="8" y="106"/>
                    </a:lnTo>
                    <a:lnTo>
                      <a:pt x="24" y="60"/>
                    </a:lnTo>
                    <a:lnTo>
                      <a:pt x="22" y="16"/>
                    </a:lnTo>
                    <a:lnTo>
                      <a:pt x="132" y="0"/>
                    </a:lnTo>
                    <a:lnTo>
                      <a:pt x="152" y="128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4" name="Freeform 48">
                <a:extLst>
                  <a:ext uri="{FF2B5EF4-FFF2-40B4-BE49-F238E27FC236}">
                    <a16:creationId xmlns:a16="http://schemas.microsoft.com/office/drawing/2014/main" id="{E2BCF179-24D7-4726-AA9B-107D4DD4C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6" y="2296"/>
                <a:ext cx="138" cy="150"/>
              </a:xfrm>
              <a:custGeom>
                <a:avLst/>
                <a:gdLst>
                  <a:gd name="T0" fmla="*/ 138 w 138"/>
                  <a:gd name="T1" fmla="*/ 132 h 150"/>
                  <a:gd name="T2" fmla="*/ 38 w 138"/>
                  <a:gd name="T3" fmla="*/ 150 h 150"/>
                  <a:gd name="T4" fmla="*/ 28 w 138"/>
                  <a:gd name="T5" fmla="*/ 124 h 150"/>
                  <a:gd name="T6" fmla="*/ 24 w 138"/>
                  <a:gd name="T7" fmla="*/ 92 h 150"/>
                  <a:gd name="T8" fmla="*/ 0 w 138"/>
                  <a:gd name="T9" fmla="*/ 68 h 150"/>
                  <a:gd name="T10" fmla="*/ 6 w 138"/>
                  <a:gd name="T11" fmla="*/ 40 h 150"/>
                  <a:gd name="T12" fmla="*/ 30 w 138"/>
                  <a:gd name="T13" fmla="*/ 4 h 150"/>
                  <a:gd name="T14" fmla="*/ 118 w 138"/>
                  <a:gd name="T15" fmla="*/ 0 h 150"/>
                  <a:gd name="T16" fmla="*/ 138 w 138"/>
                  <a:gd name="T17" fmla="*/ 132 h 1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8" h="150">
                    <a:moveTo>
                      <a:pt x="138" y="132"/>
                    </a:moveTo>
                    <a:lnTo>
                      <a:pt x="38" y="150"/>
                    </a:lnTo>
                    <a:lnTo>
                      <a:pt x="28" y="124"/>
                    </a:lnTo>
                    <a:lnTo>
                      <a:pt x="24" y="92"/>
                    </a:lnTo>
                    <a:lnTo>
                      <a:pt x="0" y="68"/>
                    </a:lnTo>
                    <a:lnTo>
                      <a:pt x="6" y="40"/>
                    </a:lnTo>
                    <a:lnTo>
                      <a:pt x="30" y="4"/>
                    </a:lnTo>
                    <a:lnTo>
                      <a:pt x="118" y="0"/>
                    </a:lnTo>
                    <a:lnTo>
                      <a:pt x="138" y="132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5" name="Freeform 49">
                <a:extLst>
                  <a:ext uri="{FF2B5EF4-FFF2-40B4-BE49-F238E27FC236}">
                    <a16:creationId xmlns:a16="http://schemas.microsoft.com/office/drawing/2014/main" id="{D26F50C4-627E-4E60-9655-CF229D2AE9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4" y="2274"/>
                <a:ext cx="156" cy="154"/>
              </a:xfrm>
              <a:custGeom>
                <a:avLst/>
                <a:gdLst>
                  <a:gd name="T0" fmla="*/ 156 w 156"/>
                  <a:gd name="T1" fmla="*/ 134 h 154"/>
                  <a:gd name="T2" fmla="*/ 20 w 156"/>
                  <a:gd name="T3" fmla="*/ 154 h 154"/>
                  <a:gd name="T4" fmla="*/ 0 w 156"/>
                  <a:gd name="T5" fmla="*/ 22 h 154"/>
                  <a:gd name="T6" fmla="*/ 64 w 156"/>
                  <a:gd name="T7" fmla="*/ 2 h 154"/>
                  <a:gd name="T8" fmla="*/ 136 w 156"/>
                  <a:gd name="T9" fmla="*/ 0 h 154"/>
                  <a:gd name="T10" fmla="*/ 156 w 156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4">
                    <a:moveTo>
                      <a:pt x="156" y="134"/>
                    </a:moveTo>
                    <a:lnTo>
                      <a:pt x="20" y="154"/>
                    </a:lnTo>
                    <a:lnTo>
                      <a:pt x="0" y="22"/>
                    </a:lnTo>
                    <a:lnTo>
                      <a:pt x="64" y="2"/>
                    </a:lnTo>
                    <a:lnTo>
                      <a:pt x="136" y="0"/>
                    </a:lnTo>
                    <a:lnTo>
                      <a:pt x="156" y="134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6" name="Freeform 50">
                <a:extLst>
                  <a:ext uri="{FF2B5EF4-FFF2-40B4-BE49-F238E27FC236}">
                    <a16:creationId xmlns:a16="http://schemas.microsoft.com/office/drawing/2014/main" id="{17BA4034-218B-4048-93A7-9286042385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0" y="2254"/>
                <a:ext cx="154" cy="154"/>
              </a:xfrm>
              <a:custGeom>
                <a:avLst/>
                <a:gdLst>
                  <a:gd name="T0" fmla="*/ 154 w 154"/>
                  <a:gd name="T1" fmla="*/ 134 h 154"/>
                  <a:gd name="T2" fmla="*/ 20 w 154"/>
                  <a:gd name="T3" fmla="*/ 154 h 154"/>
                  <a:gd name="T4" fmla="*/ 0 w 154"/>
                  <a:gd name="T5" fmla="*/ 20 h 154"/>
                  <a:gd name="T6" fmla="*/ 68 w 154"/>
                  <a:gd name="T7" fmla="*/ 10 h 154"/>
                  <a:gd name="T8" fmla="*/ 134 w 154"/>
                  <a:gd name="T9" fmla="*/ 0 h 154"/>
                  <a:gd name="T10" fmla="*/ 154 w 154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54">
                    <a:moveTo>
                      <a:pt x="154" y="134"/>
                    </a:moveTo>
                    <a:lnTo>
                      <a:pt x="20" y="154"/>
                    </a:lnTo>
                    <a:lnTo>
                      <a:pt x="0" y="20"/>
                    </a:lnTo>
                    <a:lnTo>
                      <a:pt x="68" y="10"/>
                    </a:lnTo>
                    <a:lnTo>
                      <a:pt x="134" y="0"/>
                    </a:lnTo>
                    <a:lnTo>
                      <a:pt x="154" y="134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" name="Freeform 51">
                <a:extLst>
                  <a:ext uri="{FF2B5EF4-FFF2-40B4-BE49-F238E27FC236}">
                    <a16:creationId xmlns:a16="http://schemas.microsoft.com/office/drawing/2014/main" id="{AC95D9A9-C0F7-4A3C-8724-C5A5FFEA97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2232"/>
                <a:ext cx="150" cy="156"/>
              </a:xfrm>
              <a:custGeom>
                <a:avLst/>
                <a:gdLst>
                  <a:gd name="T0" fmla="*/ 150 w 150"/>
                  <a:gd name="T1" fmla="*/ 136 h 156"/>
                  <a:gd name="T2" fmla="*/ 20 w 150"/>
                  <a:gd name="T3" fmla="*/ 156 h 156"/>
                  <a:gd name="T4" fmla="*/ 0 w 150"/>
                  <a:gd name="T5" fmla="*/ 22 h 156"/>
                  <a:gd name="T6" fmla="*/ 62 w 150"/>
                  <a:gd name="T7" fmla="*/ 10 h 156"/>
                  <a:gd name="T8" fmla="*/ 134 w 150"/>
                  <a:gd name="T9" fmla="*/ 0 h 156"/>
                  <a:gd name="T10" fmla="*/ 150 w 150"/>
                  <a:gd name="T11" fmla="*/ 13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0" h="156">
                    <a:moveTo>
                      <a:pt x="150" y="136"/>
                    </a:moveTo>
                    <a:lnTo>
                      <a:pt x="20" y="156"/>
                    </a:lnTo>
                    <a:lnTo>
                      <a:pt x="0" y="22"/>
                    </a:lnTo>
                    <a:lnTo>
                      <a:pt x="62" y="10"/>
                    </a:lnTo>
                    <a:lnTo>
                      <a:pt x="134" y="0"/>
                    </a:lnTo>
                    <a:lnTo>
                      <a:pt x="150" y="13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8" name="Freeform 52">
                <a:extLst>
                  <a:ext uri="{FF2B5EF4-FFF2-40B4-BE49-F238E27FC236}">
                    <a16:creationId xmlns:a16="http://schemas.microsoft.com/office/drawing/2014/main" id="{32AD0BDC-C641-4755-8E46-B62E8EE6FB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0" y="2428"/>
                <a:ext cx="150" cy="152"/>
              </a:xfrm>
              <a:custGeom>
                <a:avLst/>
                <a:gdLst>
                  <a:gd name="T0" fmla="*/ 150 w 150"/>
                  <a:gd name="T1" fmla="*/ 136 h 152"/>
                  <a:gd name="T2" fmla="*/ 36 w 150"/>
                  <a:gd name="T3" fmla="*/ 152 h 152"/>
                  <a:gd name="T4" fmla="*/ 34 w 150"/>
                  <a:gd name="T5" fmla="*/ 134 h 152"/>
                  <a:gd name="T6" fmla="*/ 0 w 150"/>
                  <a:gd name="T7" fmla="*/ 86 h 152"/>
                  <a:gd name="T8" fmla="*/ 20 w 150"/>
                  <a:gd name="T9" fmla="*/ 46 h 152"/>
                  <a:gd name="T10" fmla="*/ 24 w 150"/>
                  <a:gd name="T11" fmla="*/ 18 h 152"/>
                  <a:gd name="T12" fmla="*/ 124 w 150"/>
                  <a:gd name="T13" fmla="*/ 0 h 152"/>
                  <a:gd name="T14" fmla="*/ 150 w 150"/>
                  <a:gd name="T15" fmla="*/ 136 h 15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52">
                    <a:moveTo>
                      <a:pt x="150" y="136"/>
                    </a:moveTo>
                    <a:lnTo>
                      <a:pt x="36" y="152"/>
                    </a:lnTo>
                    <a:lnTo>
                      <a:pt x="34" y="134"/>
                    </a:lnTo>
                    <a:lnTo>
                      <a:pt x="0" y="86"/>
                    </a:lnTo>
                    <a:lnTo>
                      <a:pt x="20" y="46"/>
                    </a:lnTo>
                    <a:lnTo>
                      <a:pt x="24" y="18"/>
                    </a:lnTo>
                    <a:lnTo>
                      <a:pt x="124" y="0"/>
                    </a:lnTo>
                    <a:lnTo>
                      <a:pt x="150" y="13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9" name="Freeform 53">
                <a:extLst>
                  <a:ext uri="{FF2B5EF4-FFF2-40B4-BE49-F238E27FC236}">
                    <a16:creationId xmlns:a16="http://schemas.microsoft.com/office/drawing/2014/main" id="{BF11FD89-EA69-4269-9B19-B032705833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2" y="2564"/>
                <a:ext cx="204" cy="144"/>
              </a:xfrm>
              <a:custGeom>
                <a:avLst/>
                <a:gdLst>
                  <a:gd name="T0" fmla="*/ 4 w 204"/>
                  <a:gd name="T1" fmla="*/ 16 h 144"/>
                  <a:gd name="T2" fmla="*/ 118 w 204"/>
                  <a:gd name="T3" fmla="*/ 0 h 144"/>
                  <a:gd name="T4" fmla="*/ 122 w 204"/>
                  <a:gd name="T5" fmla="*/ 66 h 144"/>
                  <a:gd name="T6" fmla="*/ 196 w 204"/>
                  <a:gd name="T7" fmla="*/ 56 h 144"/>
                  <a:gd name="T8" fmla="*/ 204 w 204"/>
                  <a:gd name="T9" fmla="*/ 96 h 144"/>
                  <a:gd name="T10" fmla="*/ 170 w 204"/>
                  <a:gd name="T11" fmla="*/ 100 h 144"/>
                  <a:gd name="T12" fmla="*/ 174 w 204"/>
                  <a:gd name="T13" fmla="*/ 116 h 144"/>
                  <a:gd name="T14" fmla="*/ 176 w 204"/>
                  <a:gd name="T15" fmla="*/ 126 h 144"/>
                  <a:gd name="T16" fmla="*/ 174 w 204"/>
                  <a:gd name="T17" fmla="*/ 130 h 144"/>
                  <a:gd name="T18" fmla="*/ 174 w 204"/>
                  <a:gd name="T19" fmla="*/ 132 h 144"/>
                  <a:gd name="T20" fmla="*/ 82 w 204"/>
                  <a:gd name="T21" fmla="*/ 144 h 144"/>
                  <a:gd name="T22" fmla="*/ 0 w 204"/>
                  <a:gd name="T23" fmla="*/ 28 h 144"/>
                  <a:gd name="T24" fmla="*/ 4 w 204"/>
                  <a:gd name="T25" fmla="*/ 16 h 1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44">
                    <a:moveTo>
                      <a:pt x="4" y="16"/>
                    </a:moveTo>
                    <a:lnTo>
                      <a:pt x="118" y="0"/>
                    </a:lnTo>
                    <a:lnTo>
                      <a:pt x="122" y="66"/>
                    </a:lnTo>
                    <a:lnTo>
                      <a:pt x="196" y="56"/>
                    </a:lnTo>
                    <a:lnTo>
                      <a:pt x="204" y="96"/>
                    </a:lnTo>
                    <a:lnTo>
                      <a:pt x="170" y="100"/>
                    </a:lnTo>
                    <a:lnTo>
                      <a:pt x="174" y="116"/>
                    </a:lnTo>
                    <a:lnTo>
                      <a:pt x="176" y="126"/>
                    </a:lnTo>
                    <a:lnTo>
                      <a:pt x="174" y="130"/>
                    </a:lnTo>
                    <a:lnTo>
                      <a:pt x="174" y="132"/>
                    </a:lnTo>
                    <a:lnTo>
                      <a:pt x="82" y="144"/>
                    </a:lnTo>
                    <a:lnTo>
                      <a:pt x="0" y="28"/>
                    </a:lnTo>
                    <a:lnTo>
                      <a:pt x="4" y="1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0" name="Freeform 54">
                <a:extLst>
                  <a:ext uri="{FF2B5EF4-FFF2-40B4-BE49-F238E27FC236}">
                    <a16:creationId xmlns:a16="http://schemas.microsoft.com/office/drawing/2014/main" id="{76A62372-303C-4782-B7B3-0A2373B655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4" y="2660"/>
                <a:ext cx="152" cy="180"/>
              </a:xfrm>
              <a:custGeom>
                <a:avLst/>
                <a:gdLst>
                  <a:gd name="T0" fmla="*/ 0 w 152"/>
                  <a:gd name="T1" fmla="*/ 48 h 180"/>
                  <a:gd name="T2" fmla="*/ 16 w 152"/>
                  <a:gd name="T3" fmla="*/ 48 h 180"/>
                  <a:gd name="T4" fmla="*/ 48 w 152"/>
                  <a:gd name="T5" fmla="*/ 42 h 180"/>
                  <a:gd name="T6" fmla="*/ 92 w 152"/>
                  <a:gd name="T7" fmla="*/ 36 h 180"/>
                  <a:gd name="T8" fmla="*/ 88 w 152"/>
                  <a:gd name="T9" fmla="*/ 4 h 180"/>
                  <a:gd name="T10" fmla="*/ 122 w 152"/>
                  <a:gd name="T11" fmla="*/ 0 h 180"/>
                  <a:gd name="T12" fmla="*/ 152 w 152"/>
                  <a:gd name="T13" fmla="*/ 164 h 180"/>
                  <a:gd name="T14" fmla="*/ 32 w 152"/>
                  <a:gd name="T15" fmla="*/ 180 h 180"/>
                  <a:gd name="T16" fmla="*/ 22 w 152"/>
                  <a:gd name="T17" fmla="*/ 150 h 180"/>
                  <a:gd name="T18" fmla="*/ 22 w 152"/>
                  <a:gd name="T19" fmla="*/ 116 h 180"/>
                  <a:gd name="T20" fmla="*/ 0 w 152"/>
                  <a:gd name="T21" fmla="*/ 48 h 18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2" h="180">
                    <a:moveTo>
                      <a:pt x="0" y="48"/>
                    </a:moveTo>
                    <a:lnTo>
                      <a:pt x="16" y="48"/>
                    </a:lnTo>
                    <a:lnTo>
                      <a:pt x="48" y="42"/>
                    </a:lnTo>
                    <a:lnTo>
                      <a:pt x="92" y="36"/>
                    </a:lnTo>
                    <a:lnTo>
                      <a:pt x="88" y="4"/>
                    </a:lnTo>
                    <a:lnTo>
                      <a:pt x="122" y="0"/>
                    </a:lnTo>
                    <a:lnTo>
                      <a:pt x="152" y="164"/>
                    </a:lnTo>
                    <a:lnTo>
                      <a:pt x="32" y="180"/>
                    </a:lnTo>
                    <a:lnTo>
                      <a:pt x="22" y="150"/>
                    </a:lnTo>
                    <a:lnTo>
                      <a:pt x="22" y="1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1" name="Freeform 55">
                <a:extLst>
                  <a:ext uri="{FF2B5EF4-FFF2-40B4-BE49-F238E27FC236}">
                    <a16:creationId xmlns:a16="http://schemas.microsoft.com/office/drawing/2014/main" id="{4063FD33-4D4F-4705-BF4D-8A42136DA8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2408"/>
                <a:ext cx="168" cy="222"/>
              </a:xfrm>
              <a:custGeom>
                <a:avLst/>
                <a:gdLst>
                  <a:gd name="T0" fmla="*/ 0 w 168"/>
                  <a:gd name="T1" fmla="*/ 20 h 222"/>
                  <a:gd name="T2" fmla="*/ 136 w 168"/>
                  <a:gd name="T3" fmla="*/ 0 h 222"/>
                  <a:gd name="T4" fmla="*/ 156 w 168"/>
                  <a:gd name="T5" fmla="*/ 138 h 222"/>
                  <a:gd name="T6" fmla="*/ 168 w 168"/>
                  <a:gd name="T7" fmla="*/ 200 h 222"/>
                  <a:gd name="T8" fmla="*/ 104 w 168"/>
                  <a:gd name="T9" fmla="*/ 212 h 222"/>
                  <a:gd name="T10" fmla="*/ 30 w 168"/>
                  <a:gd name="T11" fmla="*/ 222 h 222"/>
                  <a:gd name="T12" fmla="*/ 26 w 168"/>
                  <a:gd name="T13" fmla="*/ 156 h 222"/>
                  <a:gd name="T14" fmla="*/ 0 w 168"/>
                  <a:gd name="T15" fmla="*/ 20 h 2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8" h="222">
                    <a:moveTo>
                      <a:pt x="0" y="20"/>
                    </a:moveTo>
                    <a:lnTo>
                      <a:pt x="136" y="0"/>
                    </a:lnTo>
                    <a:lnTo>
                      <a:pt x="156" y="138"/>
                    </a:lnTo>
                    <a:lnTo>
                      <a:pt x="168" y="200"/>
                    </a:lnTo>
                    <a:lnTo>
                      <a:pt x="104" y="212"/>
                    </a:lnTo>
                    <a:lnTo>
                      <a:pt x="30" y="222"/>
                    </a:lnTo>
                    <a:lnTo>
                      <a:pt x="26" y="156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2" name="Freeform 56">
                <a:extLst>
                  <a:ext uri="{FF2B5EF4-FFF2-40B4-BE49-F238E27FC236}">
                    <a16:creationId xmlns:a16="http://schemas.microsoft.com/office/drawing/2014/main" id="{3B2B09CC-C2C3-4F66-B0F1-B995757C1D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0" y="2388"/>
                <a:ext cx="156" cy="158"/>
              </a:xfrm>
              <a:custGeom>
                <a:avLst/>
                <a:gdLst>
                  <a:gd name="T0" fmla="*/ 0 w 156"/>
                  <a:gd name="T1" fmla="*/ 20 h 158"/>
                  <a:gd name="T2" fmla="*/ 134 w 156"/>
                  <a:gd name="T3" fmla="*/ 0 h 158"/>
                  <a:gd name="T4" fmla="*/ 156 w 156"/>
                  <a:gd name="T5" fmla="*/ 136 h 158"/>
                  <a:gd name="T6" fmla="*/ 20 w 156"/>
                  <a:gd name="T7" fmla="*/ 158 h 158"/>
                  <a:gd name="T8" fmla="*/ 0 w 156"/>
                  <a:gd name="T9" fmla="*/ 20 h 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6" h="158">
                    <a:moveTo>
                      <a:pt x="0" y="20"/>
                    </a:moveTo>
                    <a:lnTo>
                      <a:pt x="134" y="0"/>
                    </a:lnTo>
                    <a:lnTo>
                      <a:pt x="156" y="136"/>
                    </a:lnTo>
                    <a:lnTo>
                      <a:pt x="20" y="158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" name="Freeform 57">
                <a:extLst>
                  <a:ext uri="{FF2B5EF4-FFF2-40B4-BE49-F238E27FC236}">
                    <a16:creationId xmlns:a16="http://schemas.microsoft.com/office/drawing/2014/main" id="{B58A3B4D-91F0-49E5-B600-5F4139B8A4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" y="2210"/>
                <a:ext cx="140" cy="158"/>
              </a:xfrm>
              <a:custGeom>
                <a:avLst/>
                <a:gdLst>
                  <a:gd name="T0" fmla="*/ 0 w 140"/>
                  <a:gd name="T1" fmla="*/ 22 h 158"/>
                  <a:gd name="T2" fmla="*/ 68 w 140"/>
                  <a:gd name="T3" fmla="*/ 10 h 158"/>
                  <a:gd name="T4" fmla="*/ 124 w 140"/>
                  <a:gd name="T5" fmla="*/ 0 h 158"/>
                  <a:gd name="T6" fmla="*/ 136 w 140"/>
                  <a:gd name="T7" fmla="*/ 66 h 158"/>
                  <a:gd name="T8" fmla="*/ 140 w 140"/>
                  <a:gd name="T9" fmla="*/ 130 h 158"/>
                  <a:gd name="T10" fmla="*/ 84 w 140"/>
                  <a:gd name="T11" fmla="*/ 140 h 158"/>
                  <a:gd name="T12" fmla="*/ 88 w 140"/>
                  <a:gd name="T13" fmla="*/ 146 h 158"/>
                  <a:gd name="T14" fmla="*/ 16 w 140"/>
                  <a:gd name="T15" fmla="*/ 158 h 158"/>
                  <a:gd name="T16" fmla="*/ 0 w 140"/>
                  <a:gd name="T17" fmla="*/ 22 h 15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0" h="158">
                    <a:moveTo>
                      <a:pt x="0" y="22"/>
                    </a:moveTo>
                    <a:lnTo>
                      <a:pt x="68" y="10"/>
                    </a:lnTo>
                    <a:lnTo>
                      <a:pt x="124" y="0"/>
                    </a:lnTo>
                    <a:lnTo>
                      <a:pt x="136" y="66"/>
                    </a:lnTo>
                    <a:lnTo>
                      <a:pt x="140" y="130"/>
                    </a:lnTo>
                    <a:lnTo>
                      <a:pt x="84" y="140"/>
                    </a:lnTo>
                    <a:lnTo>
                      <a:pt x="88" y="146"/>
                    </a:lnTo>
                    <a:lnTo>
                      <a:pt x="16" y="158"/>
                    </a:lnTo>
                    <a:lnTo>
                      <a:pt x="0" y="2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4" name="Freeform 58">
                <a:extLst>
                  <a:ext uri="{FF2B5EF4-FFF2-40B4-BE49-F238E27FC236}">
                    <a16:creationId xmlns:a16="http://schemas.microsoft.com/office/drawing/2014/main" id="{DEB7E238-A45E-44AC-B01D-9433E91C0E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4" y="2340"/>
                <a:ext cx="148" cy="164"/>
              </a:xfrm>
              <a:custGeom>
                <a:avLst/>
                <a:gdLst>
                  <a:gd name="T0" fmla="*/ 0 w 148"/>
                  <a:gd name="T1" fmla="*/ 28 h 164"/>
                  <a:gd name="T2" fmla="*/ 72 w 148"/>
                  <a:gd name="T3" fmla="*/ 16 h 164"/>
                  <a:gd name="T4" fmla="*/ 68 w 148"/>
                  <a:gd name="T5" fmla="*/ 10 h 164"/>
                  <a:gd name="T6" fmla="*/ 124 w 148"/>
                  <a:gd name="T7" fmla="*/ 0 h 164"/>
                  <a:gd name="T8" fmla="*/ 142 w 148"/>
                  <a:gd name="T9" fmla="*/ 106 h 164"/>
                  <a:gd name="T10" fmla="*/ 148 w 148"/>
                  <a:gd name="T11" fmla="*/ 134 h 164"/>
                  <a:gd name="T12" fmla="*/ 92 w 148"/>
                  <a:gd name="T13" fmla="*/ 146 h 164"/>
                  <a:gd name="T14" fmla="*/ 94 w 148"/>
                  <a:gd name="T15" fmla="*/ 152 h 164"/>
                  <a:gd name="T16" fmla="*/ 20 w 148"/>
                  <a:gd name="T17" fmla="*/ 164 h 164"/>
                  <a:gd name="T18" fmla="*/ 0 w 148"/>
                  <a:gd name="T19" fmla="*/ 28 h 16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8" h="164">
                    <a:moveTo>
                      <a:pt x="0" y="28"/>
                    </a:moveTo>
                    <a:lnTo>
                      <a:pt x="72" y="16"/>
                    </a:lnTo>
                    <a:lnTo>
                      <a:pt x="68" y="10"/>
                    </a:lnTo>
                    <a:lnTo>
                      <a:pt x="124" y="0"/>
                    </a:lnTo>
                    <a:lnTo>
                      <a:pt x="142" y="106"/>
                    </a:lnTo>
                    <a:lnTo>
                      <a:pt x="148" y="134"/>
                    </a:lnTo>
                    <a:lnTo>
                      <a:pt x="92" y="146"/>
                    </a:lnTo>
                    <a:lnTo>
                      <a:pt x="94" y="152"/>
                    </a:lnTo>
                    <a:lnTo>
                      <a:pt x="20" y="164"/>
                    </a:lnTo>
                    <a:lnTo>
                      <a:pt x="0" y="2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Freeform 59">
                <a:extLst>
                  <a:ext uri="{FF2B5EF4-FFF2-40B4-BE49-F238E27FC236}">
                    <a16:creationId xmlns:a16="http://schemas.microsoft.com/office/drawing/2014/main" id="{715A1762-ABBD-481D-BAD0-30B6BA1B6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2368"/>
                <a:ext cx="150" cy="156"/>
              </a:xfrm>
              <a:custGeom>
                <a:avLst/>
                <a:gdLst>
                  <a:gd name="T0" fmla="*/ 0 w 150"/>
                  <a:gd name="T1" fmla="*/ 20 h 156"/>
                  <a:gd name="T2" fmla="*/ 130 w 150"/>
                  <a:gd name="T3" fmla="*/ 0 h 156"/>
                  <a:gd name="T4" fmla="*/ 150 w 150"/>
                  <a:gd name="T5" fmla="*/ 136 h 156"/>
                  <a:gd name="T6" fmla="*/ 86 w 150"/>
                  <a:gd name="T7" fmla="*/ 148 h 156"/>
                  <a:gd name="T8" fmla="*/ 22 w 150"/>
                  <a:gd name="T9" fmla="*/ 156 h 156"/>
                  <a:gd name="T10" fmla="*/ 0 w 150"/>
                  <a:gd name="T11" fmla="*/ 20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0" h="156">
                    <a:moveTo>
                      <a:pt x="0" y="20"/>
                    </a:moveTo>
                    <a:lnTo>
                      <a:pt x="130" y="0"/>
                    </a:lnTo>
                    <a:lnTo>
                      <a:pt x="150" y="136"/>
                    </a:lnTo>
                    <a:lnTo>
                      <a:pt x="86" y="148"/>
                    </a:lnTo>
                    <a:lnTo>
                      <a:pt x="22" y="156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6" name="Freeform 60">
                <a:extLst>
                  <a:ext uri="{FF2B5EF4-FFF2-40B4-BE49-F238E27FC236}">
                    <a16:creationId xmlns:a16="http://schemas.microsoft.com/office/drawing/2014/main" id="{83F384EA-6B9C-4C7F-B87C-6D394342D2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0" y="2492"/>
                <a:ext cx="160" cy="156"/>
              </a:xfrm>
              <a:custGeom>
                <a:avLst/>
                <a:gdLst>
                  <a:gd name="T0" fmla="*/ 0 w 160"/>
                  <a:gd name="T1" fmla="*/ 24 h 156"/>
                  <a:gd name="T2" fmla="*/ 64 w 160"/>
                  <a:gd name="T3" fmla="*/ 12 h 156"/>
                  <a:gd name="T4" fmla="*/ 138 w 160"/>
                  <a:gd name="T5" fmla="*/ 0 h 156"/>
                  <a:gd name="T6" fmla="*/ 160 w 160"/>
                  <a:gd name="T7" fmla="*/ 130 h 156"/>
                  <a:gd name="T8" fmla="*/ 28 w 160"/>
                  <a:gd name="T9" fmla="*/ 156 h 156"/>
                  <a:gd name="T10" fmla="*/ 18 w 160"/>
                  <a:gd name="T11" fmla="*/ 86 h 156"/>
                  <a:gd name="T12" fmla="*/ 12 w 160"/>
                  <a:gd name="T13" fmla="*/ 86 h 156"/>
                  <a:gd name="T14" fmla="*/ 0 w 160"/>
                  <a:gd name="T15" fmla="*/ 24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0" h="156">
                    <a:moveTo>
                      <a:pt x="0" y="24"/>
                    </a:moveTo>
                    <a:lnTo>
                      <a:pt x="64" y="12"/>
                    </a:lnTo>
                    <a:lnTo>
                      <a:pt x="138" y="0"/>
                    </a:lnTo>
                    <a:lnTo>
                      <a:pt x="160" y="130"/>
                    </a:lnTo>
                    <a:lnTo>
                      <a:pt x="28" y="156"/>
                    </a:lnTo>
                    <a:lnTo>
                      <a:pt x="18" y="86"/>
                    </a:lnTo>
                    <a:lnTo>
                      <a:pt x="12" y="8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7" name="Freeform 61">
                <a:extLst>
                  <a:ext uri="{FF2B5EF4-FFF2-40B4-BE49-F238E27FC236}">
                    <a16:creationId xmlns:a16="http://schemas.microsoft.com/office/drawing/2014/main" id="{BB5E9C02-0BD4-461D-861B-C147BA6E04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0" y="2516"/>
                <a:ext cx="228" cy="152"/>
              </a:xfrm>
              <a:custGeom>
                <a:avLst/>
                <a:gdLst>
                  <a:gd name="T0" fmla="*/ 0 w 228"/>
                  <a:gd name="T1" fmla="*/ 30 h 152"/>
                  <a:gd name="T2" fmla="*/ 136 w 228"/>
                  <a:gd name="T3" fmla="*/ 8 h 152"/>
                  <a:gd name="T4" fmla="*/ 200 w 228"/>
                  <a:gd name="T5" fmla="*/ 0 h 152"/>
                  <a:gd name="T6" fmla="*/ 212 w 228"/>
                  <a:gd name="T7" fmla="*/ 62 h 152"/>
                  <a:gd name="T8" fmla="*/ 218 w 228"/>
                  <a:gd name="T9" fmla="*/ 62 h 152"/>
                  <a:gd name="T10" fmla="*/ 228 w 228"/>
                  <a:gd name="T11" fmla="*/ 132 h 152"/>
                  <a:gd name="T12" fmla="*/ 92 w 228"/>
                  <a:gd name="T13" fmla="*/ 152 h 152"/>
                  <a:gd name="T14" fmla="*/ 80 w 228"/>
                  <a:gd name="T15" fmla="*/ 82 h 152"/>
                  <a:gd name="T16" fmla="*/ 12 w 228"/>
                  <a:gd name="T17" fmla="*/ 92 h 152"/>
                  <a:gd name="T18" fmla="*/ 0 w 228"/>
                  <a:gd name="T19" fmla="*/ 30 h 15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28" h="152">
                    <a:moveTo>
                      <a:pt x="0" y="30"/>
                    </a:moveTo>
                    <a:lnTo>
                      <a:pt x="136" y="8"/>
                    </a:lnTo>
                    <a:lnTo>
                      <a:pt x="200" y="0"/>
                    </a:lnTo>
                    <a:lnTo>
                      <a:pt x="212" y="62"/>
                    </a:lnTo>
                    <a:lnTo>
                      <a:pt x="218" y="62"/>
                    </a:lnTo>
                    <a:lnTo>
                      <a:pt x="228" y="132"/>
                    </a:lnTo>
                    <a:lnTo>
                      <a:pt x="92" y="152"/>
                    </a:lnTo>
                    <a:lnTo>
                      <a:pt x="80" y="82"/>
                    </a:lnTo>
                    <a:lnTo>
                      <a:pt x="12" y="92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8" name="Freeform 62">
                <a:extLst>
                  <a:ext uri="{FF2B5EF4-FFF2-40B4-BE49-F238E27FC236}">
                    <a16:creationId xmlns:a16="http://schemas.microsoft.com/office/drawing/2014/main" id="{DC0459AF-FE35-4BBF-9DC5-2B0DED8794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0" y="2600"/>
                <a:ext cx="148" cy="156"/>
              </a:xfrm>
              <a:custGeom>
                <a:avLst/>
                <a:gdLst>
                  <a:gd name="T0" fmla="*/ 80 w 148"/>
                  <a:gd name="T1" fmla="*/ 146 h 156"/>
                  <a:gd name="T2" fmla="*/ 24 w 148"/>
                  <a:gd name="T3" fmla="*/ 156 h 156"/>
                  <a:gd name="T4" fmla="*/ 0 w 148"/>
                  <a:gd name="T5" fmla="*/ 22 h 156"/>
                  <a:gd name="T6" fmla="*/ 120 w 148"/>
                  <a:gd name="T7" fmla="*/ 0 h 156"/>
                  <a:gd name="T8" fmla="*/ 148 w 148"/>
                  <a:gd name="T9" fmla="*/ 134 h 156"/>
                  <a:gd name="T10" fmla="*/ 80 w 148"/>
                  <a:gd name="T11" fmla="*/ 14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48" h="156">
                    <a:moveTo>
                      <a:pt x="80" y="146"/>
                    </a:moveTo>
                    <a:lnTo>
                      <a:pt x="24" y="156"/>
                    </a:lnTo>
                    <a:lnTo>
                      <a:pt x="0" y="22"/>
                    </a:lnTo>
                    <a:lnTo>
                      <a:pt x="120" y="0"/>
                    </a:lnTo>
                    <a:lnTo>
                      <a:pt x="148" y="134"/>
                    </a:lnTo>
                    <a:lnTo>
                      <a:pt x="80" y="14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9" name="Freeform 63">
                <a:extLst>
                  <a:ext uri="{FF2B5EF4-FFF2-40B4-BE49-F238E27FC236}">
                    <a16:creationId xmlns:a16="http://schemas.microsoft.com/office/drawing/2014/main" id="{C802D696-B45C-45CB-A505-A672EC5EAC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" y="2622"/>
                <a:ext cx="156" cy="154"/>
              </a:xfrm>
              <a:custGeom>
                <a:avLst/>
                <a:gdLst>
                  <a:gd name="T0" fmla="*/ 156 w 156"/>
                  <a:gd name="T1" fmla="*/ 134 h 154"/>
                  <a:gd name="T2" fmla="*/ 86 w 156"/>
                  <a:gd name="T3" fmla="*/ 152 h 154"/>
                  <a:gd name="T4" fmla="*/ 20 w 156"/>
                  <a:gd name="T5" fmla="*/ 154 h 154"/>
                  <a:gd name="T6" fmla="*/ 0 w 156"/>
                  <a:gd name="T7" fmla="*/ 26 h 154"/>
                  <a:gd name="T8" fmla="*/ 132 w 156"/>
                  <a:gd name="T9" fmla="*/ 0 h 154"/>
                  <a:gd name="T10" fmla="*/ 156 w 156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4">
                    <a:moveTo>
                      <a:pt x="156" y="134"/>
                    </a:moveTo>
                    <a:lnTo>
                      <a:pt x="86" y="152"/>
                    </a:lnTo>
                    <a:lnTo>
                      <a:pt x="20" y="154"/>
                    </a:lnTo>
                    <a:lnTo>
                      <a:pt x="0" y="26"/>
                    </a:lnTo>
                    <a:lnTo>
                      <a:pt x="132" y="0"/>
                    </a:lnTo>
                    <a:lnTo>
                      <a:pt x="156" y="13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0" name="Freeform 64">
                <a:extLst>
                  <a:ext uri="{FF2B5EF4-FFF2-40B4-BE49-F238E27FC236}">
                    <a16:creationId xmlns:a16="http://schemas.microsoft.com/office/drawing/2014/main" id="{7CFC1F86-5194-46C1-9309-8B5385479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2746"/>
                <a:ext cx="154" cy="154"/>
              </a:xfrm>
              <a:custGeom>
                <a:avLst/>
                <a:gdLst>
                  <a:gd name="T0" fmla="*/ 154 w 154"/>
                  <a:gd name="T1" fmla="*/ 134 h 154"/>
                  <a:gd name="T2" fmla="*/ 22 w 154"/>
                  <a:gd name="T3" fmla="*/ 154 h 154"/>
                  <a:gd name="T4" fmla="*/ 0 w 154"/>
                  <a:gd name="T5" fmla="*/ 28 h 154"/>
                  <a:gd name="T6" fmla="*/ 70 w 154"/>
                  <a:gd name="T7" fmla="*/ 10 h 154"/>
                  <a:gd name="T8" fmla="*/ 126 w 154"/>
                  <a:gd name="T9" fmla="*/ 0 h 154"/>
                  <a:gd name="T10" fmla="*/ 154 w 154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54">
                    <a:moveTo>
                      <a:pt x="154" y="134"/>
                    </a:moveTo>
                    <a:lnTo>
                      <a:pt x="22" y="154"/>
                    </a:lnTo>
                    <a:lnTo>
                      <a:pt x="0" y="28"/>
                    </a:lnTo>
                    <a:lnTo>
                      <a:pt x="70" y="10"/>
                    </a:lnTo>
                    <a:lnTo>
                      <a:pt x="126" y="0"/>
                    </a:lnTo>
                    <a:lnTo>
                      <a:pt x="154" y="13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1" name="Freeform 65">
                <a:extLst>
                  <a:ext uri="{FF2B5EF4-FFF2-40B4-BE49-F238E27FC236}">
                    <a16:creationId xmlns:a16="http://schemas.microsoft.com/office/drawing/2014/main" id="{8B6F2988-D070-446B-A7D6-D2AAE6363F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2" y="2648"/>
                <a:ext cx="156" cy="154"/>
              </a:xfrm>
              <a:custGeom>
                <a:avLst/>
                <a:gdLst>
                  <a:gd name="T0" fmla="*/ 156 w 156"/>
                  <a:gd name="T1" fmla="*/ 128 h 154"/>
                  <a:gd name="T2" fmla="*/ 88 w 156"/>
                  <a:gd name="T3" fmla="*/ 146 h 154"/>
                  <a:gd name="T4" fmla="*/ 24 w 156"/>
                  <a:gd name="T5" fmla="*/ 154 h 154"/>
                  <a:gd name="T6" fmla="*/ 0 w 156"/>
                  <a:gd name="T7" fmla="*/ 20 h 154"/>
                  <a:gd name="T8" fmla="*/ 136 w 156"/>
                  <a:gd name="T9" fmla="*/ 0 h 154"/>
                  <a:gd name="T10" fmla="*/ 156 w 156"/>
                  <a:gd name="T11" fmla="*/ 128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4">
                    <a:moveTo>
                      <a:pt x="156" y="128"/>
                    </a:moveTo>
                    <a:lnTo>
                      <a:pt x="88" y="146"/>
                    </a:lnTo>
                    <a:lnTo>
                      <a:pt x="24" y="154"/>
                    </a:lnTo>
                    <a:lnTo>
                      <a:pt x="0" y="20"/>
                    </a:lnTo>
                    <a:lnTo>
                      <a:pt x="136" y="0"/>
                    </a:lnTo>
                    <a:lnTo>
                      <a:pt x="156" y="12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2" name="Freeform 66">
                <a:extLst>
                  <a:ext uri="{FF2B5EF4-FFF2-40B4-BE49-F238E27FC236}">
                    <a16:creationId xmlns:a16="http://schemas.microsoft.com/office/drawing/2014/main" id="{DB804D6A-5791-4570-98E9-C61E2DB9C2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2599"/>
                <a:ext cx="168" cy="226"/>
              </a:xfrm>
              <a:custGeom>
                <a:avLst/>
                <a:gdLst>
                  <a:gd name="T0" fmla="*/ 168 w 168"/>
                  <a:gd name="T1" fmla="*/ 204 h 226"/>
                  <a:gd name="T2" fmla="*/ 98 w 168"/>
                  <a:gd name="T3" fmla="*/ 218 h 226"/>
                  <a:gd name="T4" fmla="*/ 34 w 168"/>
                  <a:gd name="T5" fmla="*/ 226 h 226"/>
                  <a:gd name="T6" fmla="*/ 8 w 168"/>
                  <a:gd name="T7" fmla="*/ 62 h 226"/>
                  <a:gd name="T8" fmla="*/ 0 w 168"/>
                  <a:gd name="T9" fmla="*/ 22 h 226"/>
                  <a:gd name="T10" fmla="*/ 64 w 168"/>
                  <a:gd name="T11" fmla="*/ 10 h 226"/>
                  <a:gd name="T12" fmla="*/ 132 w 168"/>
                  <a:gd name="T13" fmla="*/ 0 h 226"/>
                  <a:gd name="T14" fmla="*/ 144 w 168"/>
                  <a:gd name="T15" fmla="*/ 70 h 226"/>
                  <a:gd name="T16" fmla="*/ 168 w 168"/>
                  <a:gd name="T17" fmla="*/ 204 h 2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8" h="226">
                    <a:moveTo>
                      <a:pt x="168" y="204"/>
                    </a:moveTo>
                    <a:lnTo>
                      <a:pt x="98" y="218"/>
                    </a:lnTo>
                    <a:lnTo>
                      <a:pt x="34" y="226"/>
                    </a:lnTo>
                    <a:lnTo>
                      <a:pt x="8" y="62"/>
                    </a:lnTo>
                    <a:lnTo>
                      <a:pt x="0" y="22"/>
                    </a:lnTo>
                    <a:lnTo>
                      <a:pt x="64" y="10"/>
                    </a:lnTo>
                    <a:lnTo>
                      <a:pt x="132" y="0"/>
                    </a:lnTo>
                    <a:lnTo>
                      <a:pt x="144" y="70"/>
                    </a:lnTo>
                    <a:lnTo>
                      <a:pt x="168" y="204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chemeClr val="bg1"/>
                  </a:solidFill>
                  <a:highlight>
                    <a:srgbClr val="00A0AF"/>
                  </a:highlight>
                </a:endParaRPr>
              </a:p>
            </p:txBody>
          </p:sp>
          <p:sp>
            <p:nvSpPr>
              <p:cNvPr id="143" name="Freeform 67">
                <a:extLst>
                  <a:ext uri="{FF2B5EF4-FFF2-40B4-BE49-F238E27FC236}">
                    <a16:creationId xmlns:a16="http://schemas.microsoft.com/office/drawing/2014/main" id="{F41D42D0-1B04-484F-9AB1-6D8FA867A9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0" y="2774"/>
                <a:ext cx="156" cy="154"/>
              </a:xfrm>
              <a:custGeom>
                <a:avLst/>
                <a:gdLst>
                  <a:gd name="T0" fmla="*/ 156 w 156"/>
                  <a:gd name="T1" fmla="*/ 126 h 154"/>
                  <a:gd name="T2" fmla="*/ 122 w 156"/>
                  <a:gd name="T3" fmla="*/ 134 h 154"/>
                  <a:gd name="T4" fmla="*/ 24 w 156"/>
                  <a:gd name="T5" fmla="*/ 154 h 154"/>
                  <a:gd name="T6" fmla="*/ 0 w 156"/>
                  <a:gd name="T7" fmla="*/ 20 h 154"/>
                  <a:gd name="T8" fmla="*/ 68 w 156"/>
                  <a:gd name="T9" fmla="*/ 2 h 154"/>
                  <a:gd name="T10" fmla="*/ 134 w 156"/>
                  <a:gd name="T11" fmla="*/ 0 h 154"/>
                  <a:gd name="T12" fmla="*/ 156 w 156"/>
                  <a:gd name="T13" fmla="*/ 126 h 1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6" h="154">
                    <a:moveTo>
                      <a:pt x="156" y="126"/>
                    </a:moveTo>
                    <a:lnTo>
                      <a:pt x="122" y="134"/>
                    </a:lnTo>
                    <a:lnTo>
                      <a:pt x="24" y="154"/>
                    </a:lnTo>
                    <a:lnTo>
                      <a:pt x="0" y="20"/>
                    </a:lnTo>
                    <a:lnTo>
                      <a:pt x="68" y="2"/>
                    </a:lnTo>
                    <a:lnTo>
                      <a:pt x="134" y="0"/>
                    </a:lnTo>
                    <a:lnTo>
                      <a:pt x="156" y="12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4" name="Freeform 68">
                <a:extLst>
                  <a:ext uri="{FF2B5EF4-FFF2-40B4-BE49-F238E27FC236}">
                    <a16:creationId xmlns:a16="http://schemas.microsoft.com/office/drawing/2014/main" id="{F8FF77A1-784B-4292-883E-09870C6EAD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6" y="2794"/>
                <a:ext cx="158" cy="154"/>
              </a:xfrm>
              <a:custGeom>
                <a:avLst/>
                <a:gdLst>
                  <a:gd name="T0" fmla="*/ 158 w 158"/>
                  <a:gd name="T1" fmla="*/ 134 h 154"/>
                  <a:gd name="T2" fmla="*/ 92 w 158"/>
                  <a:gd name="T3" fmla="*/ 146 h 154"/>
                  <a:gd name="T4" fmla="*/ 20 w 158"/>
                  <a:gd name="T5" fmla="*/ 154 h 154"/>
                  <a:gd name="T6" fmla="*/ 0 w 158"/>
                  <a:gd name="T7" fmla="*/ 22 h 154"/>
                  <a:gd name="T8" fmla="*/ 70 w 158"/>
                  <a:gd name="T9" fmla="*/ 8 h 154"/>
                  <a:gd name="T10" fmla="*/ 134 w 158"/>
                  <a:gd name="T11" fmla="*/ 0 h 154"/>
                  <a:gd name="T12" fmla="*/ 158 w 158"/>
                  <a:gd name="T13" fmla="*/ 134 h 1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8" h="154">
                    <a:moveTo>
                      <a:pt x="158" y="134"/>
                    </a:moveTo>
                    <a:lnTo>
                      <a:pt x="92" y="146"/>
                    </a:lnTo>
                    <a:lnTo>
                      <a:pt x="20" y="154"/>
                    </a:lnTo>
                    <a:lnTo>
                      <a:pt x="0" y="22"/>
                    </a:lnTo>
                    <a:lnTo>
                      <a:pt x="70" y="8"/>
                    </a:lnTo>
                    <a:lnTo>
                      <a:pt x="134" y="0"/>
                    </a:lnTo>
                    <a:lnTo>
                      <a:pt x="158" y="134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5" name="Freeform 69">
                <a:extLst>
                  <a:ext uri="{FF2B5EF4-FFF2-40B4-BE49-F238E27FC236}">
                    <a16:creationId xmlns:a16="http://schemas.microsoft.com/office/drawing/2014/main" id="{AE77DDCA-1CBC-41CE-8438-5A2791B430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6" y="2816"/>
                <a:ext cx="210" cy="162"/>
              </a:xfrm>
              <a:custGeom>
                <a:avLst/>
                <a:gdLst>
                  <a:gd name="T0" fmla="*/ 210 w 210"/>
                  <a:gd name="T1" fmla="*/ 132 h 162"/>
                  <a:gd name="T2" fmla="*/ 148 w 210"/>
                  <a:gd name="T3" fmla="*/ 144 h 162"/>
                  <a:gd name="T4" fmla="*/ 8 w 210"/>
                  <a:gd name="T5" fmla="*/ 162 h 162"/>
                  <a:gd name="T6" fmla="*/ 10 w 210"/>
                  <a:gd name="T7" fmla="*/ 100 h 162"/>
                  <a:gd name="T8" fmla="*/ 0 w 210"/>
                  <a:gd name="T9" fmla="*/ 78 h 162"/>
                  <a:gd name="T10" fmla="*/ 8 w 210"/>
                  <a:gd name="T11" fmla="*/ 70 h 162"/>
                  <a:gd name="T12" fmla="*/ 18 w 210"/>
                  <a:gd name="T13" fmla="*/ 76 h 162"/>
                  <a:gd name="T14" fmla="*/ 26 w 210"/>
                  <a:gd name="T15" fmla="*/ 66 h 162"/>
                  <a:gd name="T16" fmla="*/ 8 w 210"/>
                  <a:gd name="T17" fmla="*/ 52 h 162"/>
                  <a:gd name="T18" fmla="*/ 10 w 210"/>
                  <a:gd name="T19" fmla="*/ 24 h 162"/>
                  <a:gd name="T20" fmla="*/ 126 w 210"/>
                  <a:gd name="T21" fmla="*/ 8 h 162"/>
                  <a:gd name="T22" fmla="*/ 190 w 210"/>
                  <a:gd name="T23" fmla="*/ 0 h 162"/>
                  <a:gd name="T24" fmla="*/ 210 w 210"/>
                  <a:gd name="T25" fmla="*/ 132 h 16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10" h="162">
                    <a:moveTo>
                      <a:pt x="210" y="132"/>
                    </a:moveTo>
                    <a:lnTo>
                      <a:pt x="148" y="144"/>
                    </a:lnTo>
                    <a:lnTo>
                      <a:pt x="8" y="162"/>
                    </a:lnTo>
                    <a:lnTo>
                      <a:pt x="10" y="100"/>
                    </a:lnTo>
                    <a:lnTo>
                      <a:pt x="0" y="78"/>
                    </a:lnTo>
                    <a:lnTo>
                      <a:pt x="8" y="70"/>
                    </a:lnTo>
                    <a:lnTo>
                      <a:pt x="18" y="76"/>
                    </a:lnTo>
                    <a:lnTo>
                      <a:pt x="26" y="66"/>
                    </a:lnTo>
                    <a:lnTo>
                      <a:pt x="8" y="52"/>
                    </a:lnTo>
                    <a:lnTo>
                      <a:pt x="10" y="24"/>
                    </a:lnTo>
                    <a:lnTo>
                      <a:pt x="126" y="8"/>
                    </a:lnTo>
                    <a:lnTo>
                      <a:pt x="190" y="0"/>
                    </a:lnTo>
                    <a:lnTo>
                      <a:pt x="210" y="132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" name="Group 86">
              <a:extLst>
                <a:ext uri="{FF2B5EF4-FFF2-40B4-BE49-F238E27FC236}">
                  <a16:creationId xmlns:a16="http://schemas.microsoft.com/office/drawing/2014/main" id="{8B56418F-45A2-4627-9A57-A219007226AD}"/>
                </a:ext>
              </a:extLst>
            </p:cNvPr>
            <p:cNvGrpSpPr>
              <a:grpSpLocks/>
            </p:cNvGrpSpPr>
            <p:nvPr/>
          </p:nvGrpSpPr>
          <p:grpSpPr bwMode="auto">
            <a:xfrm rot="459085">
              <a:off x="1109970" y="535992"/>
              <a:ext cx="4604922" cy="4909269"/>
              <a:chOff x="2666" y="1518"/>
              <a:chExt cx="1412" cy="1652"/>
            </a:xfrm>
            <a:grpFill/>
          </p:grpSpPr>
          <p:sp>
            <p:nvSpPr>
              <p:cNvPr id="9" name="Rectangle 87">
                <a:extLst>
                  <a:ext uri="{FF2B5EF4-FFF2-40B4-BE49-F238E27FC236}">
                    <a16:creationId xmlns:a16="http://schemas.microsoft.com/office/drawing/2014/main" id="{BF8E3253-D597-4B4C-9ABD-C181A3682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48" y="1950"/>
                <a:ext cx="6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Alcona</a:t>
                </a:r>
              </a:p>
            </p:txBody>
          </p:sp>
          <p:sp>
            <p:nvSpPr>
              <p:cNvPr id="10" name="Rectangle 88">
                <a:extLst>
                  <a:ext uri="{FF2B5EF4-FFF2-40B4-BE49-F238E27FC236}">
                    <a16:creationId xmlns:a16="http://schemas.microsoft.com/office/drawing/2014/main" id="{5862A803-191A-4900-A1F7-F44DF2349F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666" y="1518"/>
                <a:ext cx="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endParaRPr lang="en-US" altLang="en-US" sz="700" b="1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89">
                <a:extLst>
                  <a:ext uri="{FF2B5EF4-FFF2-40B4-BE49-F238E27FC236}">
                    <a16:creationId xmlns:a16="http://schemas.microsoft.com/office/drawing/2014/main" id="{F02B3353-B5F0-4DD0-85EE-4D7075D80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137" y="2863"/>
                <a:ext cx="7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Allegan</a:t>
                </a:r>
              </a:p>
            </p:txBody>
          </p:sp>
          <p:sp>
            <p:nvSpPr>
              <p:cNvPr id="12" name="Rectangle 90">
                <a:extLst>
                  <a:ext uri="{FF2B5EF4-FFF2-40B4-BE49-F238E27FC236}">
                    <a16:creationId xmlns:a16="http://schemas.microsoft.com/office/drawing/2014/main" id="{A534ED79-8530-4CA3-8C0E-85E93035AE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598" y="1818"/>
                <a:ext cx="6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Alpena</a:t>
                </a:r>
              </a:p>
            </p:txBody>
          </p:sp>
          <p:sp>
            <p:nvSpPr>
              <p:cNvPr id="13" name="Rectangle 91">
                <a:extLst>
                  <a:ext uri="{FF2B5EF4-FFF2-40B4-BE49-F238E27FC236}">
                    <a16:creationId xmlns:a16="http://schemas.microsoft.com/office/drawing/2014/main" id="{1B5AC2DC-0FF1-4E15-AD39-C5108F0E3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08" y="1898"/>
                <a:ext cx="6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Antrim</a:t>
                </a:r>
              </a:p>
            </p:txBody>
          </p:sp>
          <p:sp>
            <p:nvSpPr>
              <p:cNvPr id="14" name="Rectangle 92">
                <a:extLst>
                  <a:ext uri="{FF2B5EF4-FFF2-40B4-BE49-F238E27FC236}">
                    <a16:creationId xmlns:a16="http://schemas.microsoft.com/office/drawing/2014/main" id="{65054DAD-731E-4E32-BEB3-CFD24A5EC4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28" y="2184"/>
                <a:ext cx="6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Arenac</a:t>
                </a:r>
              </a:p>
            </p:txBody>
          </p:sp>
          <p:sp>
            <p:nvSpPr>
              <p:cNvPr id="15" name="Rectangle 94">
                <a:extLst>
                  <a:ext uri="{FF2B5EF4-FFF2-40B4-BE49-F238E27FC236}">
                    <a16:creationId xmlns:a16="http://schemas.microsoft.com/office/drawing/2014/main" id="{131AAE5D-6D14-4F0F-991A-1E7D36C118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69" y="2831"/>
                <a:ext cx="11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Barry</a:t>
                </a:r>
              </a:p>
            </p:txBody>
          </p:sp>
          <p:sp>
            <p:nvSpPr>
              <p:cNvPr id="16" name="Rectangle 95">
                <a:extLst>
                  <a:ext uri="{FF2B5EF4-FFF2-40B4-BE49-F238E27FC236}">
                    <a16:creationId xmlns:a16="http://schemas.microsoft.com/office/drawing/2014/main" id="{3DFEB156-FC30-449D-B082-5878944759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94" y="2356"/>
                <a:ext cx="5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Bay</a:t>
                </a:r>
              </a:p>
            </p:txBody>
          </p:sp>
          <p:sp>
            <p:nvSpPr>
              <p:cNvPr id="17" name="Rectangle 96">
                <a:extLst>
                  <a:ext uri="{FF2B5EF4-FFF2-40B4-BE49-F238E27FC236}">
                    <a16:creationId xmlns:a16="http://schemas.microsoft.com/office/drawing/2014/main" id="{24CBEA4B-7B1A-4E83-8A64-32CCF41C4D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81" y="2081"/>
                <a:ext cx="6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Benzie</a:t>
                </a:r>
              </a:p>
            </p:txBody>
          </p:sp>
          <p:sp>
            <p:nvSpPr>
              <p:cNvPr id="18" name="Rectangle 97">
                <a:extLst>
                  <a:ext uri="{FF2B5EF4-FFF2-40B4-BE49-F238E27FC236}">
                    <a16:creationId xmlns:a16="http://schemas.microsoft.com/office/drawing/2014/main" id="{0167F41F-A1E0-4E9C-90CB-9CF45C038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11" y="3138"/>
                <a:ext cx="8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Berrien</a:t>
                </a:r>
              </a:p>
            </p:txBody>
          </p:sp>
          <p:sp>
            <p:nvSpPr>
              <p:cNvPr id="19" name="Rectangle 98">
                <a:extLst>
                  <a:ext uri="{FF2B5EF4-FFF2-40B4-BE49-F238E27FC236}">
                    <a16:creationId xmlns:a16="http://schemas.microsoft.com/office/drawing/2014/main" id="{B56E25AE-A884-4E44-A45B-66FA58FE7B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13" y="3096"/>
                <a:ext cx="6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Branch</a:t>
                </a:r>
              </a:p>
            </p:txBody>
          </p:sp>
          <p:sp>
            <p:nvSpPr>
              <p:cNvPr id="20" name="Rectangle 99">
                <a:extLst>
                  <a:ext uri="{FF2B5EF4-FFF2-40B4-BE49-F238E27FC236}">
                    <a16:creationId xmlns:a16="http://schemas.microsoft.com/office/drawing/2014/main" id="{481B17A8-4FA1-42AB-9530-1047E80CB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06" y="2957"/>
                <a:ext cx="81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Calhoun</a:t>
                </a:r>
              </a:p>
            </p:txBody>
          </p:sp>
          <p:sp>
            <p:nvSpPr>
              <p:cNvPr id="21" name="Rectangle 100">
                <a:extLst>
                  <a:ext uri="{FF2B5EF4-FFF2-40B4-BE49-F238E27FC236}">
                    <a16:creationId xmlns:a16="http://schemas.microsoft.com/office/drawing/2014/main" id="{204C290B-2158-4A34-A41D-4C9F08A97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160" y="3122"/>
                <a:ext cx="43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Cass</a:t>
                </a:r>
              </a:p>
            </p:txBody>
          </p:sp>
          <p:sp>
            <p:nvSpPr>
              <p:cNvPr id="22" name="Rectangle 101">
                <a:extLst>
                  <a:ext uri="{FF2B5EF4-FFF2-40B4-BE49-F238E27FC236}">
                    <a16:creationId xmlns:a16="http://schemas.microsoft.com/office/drawing/2014/main" id="{2557D3B2-EF19-4446-9B08-84A4FC6B59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20" y="1812"/>
                <a:ext cx="103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Charlevoix</a:t>
                </a:r>
              </a:p>
            </p:txBody>
          </p:sp>
          <p:sp>
            <p:nvSpPr>
              <p:cNvPr id="23" name="Rectangle 102">
                <a:extLst>
                  <a:ext uri="{FF2B5EF4-FFF2-40B4-BE49-F238E27FC236}">
                    <a16:creationId xmlns:a16="http://schemas.microsoft.com/office/drawing/2014/main" id="{D18DC9A5-8DA4-4B2F-BB3D-BECA895FBC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29" y="1723"/>
                <a:ext cx="10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Cheboygan</a:t>
                </a:r>
              </a:p>
            </p:txBody>
          </p:sp>
          <p:sp>
            <p:nvSpPr>
              <p:cNvPr id="24" name="Rectangle 104">
                <a:extLst>
                  <a:ext uri="{FF2B5EF4-FFF2-40B4-BE49-F238E27FC236}">
                    <a16:creationId xmlns:a16="http://schemas.microsoft.com/office/drawing/2014/main" id="{02D7AA83-427C-40E7-965D-2C41ACC37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52" y="2273"/>
                <a:ext cx="5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Clare</a:t>
                </a:r>
              </a:p>
            </p:txBody>
          </p:sp>
          <p:sp>
            <p:nvSpPr>
              <p:cNvPr id="25" name="Rectangle 105">
                <a:extLst>
                  <a:ext uri="{FF2B5EF4-FFF2-40B4-BE49-F238E27FC236}">
                    <a16:creationId xmlns:a16="http://schemas.microsoft.com/office/drawing/2014/main" id="{083BEE19-AE17-44D0-8F87-BAFF2A34A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80" y="2667"/>
                <a:ext cx="7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Clinton</a:t>
                </a:r>
              </a:p>
            </p:txBody>
          </p:sp>
          <p:sp>
            <p:nvSpPr>
              <p:cNvPr id="26" name="Rectangle 106">
                <a:extLst>
                  <a:ext uri="{FF2B5EF4-FFF2-40B4-BE49-F238E27FC236}">
                    <a16:creationId xmlns:a16="http://schemas.microsoft.com/office/drawing/2014/main" id="{2C02A48E-FDF9-459C-9EF2-D6C805C5C7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57" y="1993"/>
                <a:ext cx="9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Crawford</a:t>
                </a:r>
              </a:p>
            </p:txBody>
          </p:sp>
          <p:sp>
            <p:nvSpPr>
              <p:cNvPr id="27" name="Rectangle 109">
                <a:extLst>
                  <a:ext uri="{FF2B5EF4-FFF2-40B4-BE49-F238E27FC236}">
                    <a16:creationId xmlns:a16="http://schemas.microsoft.com/office/drawing/2014/main" id="{CB462E5A-5E36-43EA-BE7D-29AA41E7D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39" y="2811"/>
                <a:ext cx="56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Eaton</a:t>
                </a:r>
              </a:p>
            </p:txBody>
          </p:sp>
          <p:sp>
            <p:nvSpPr>
              <p:cNvPr id="28" name="Rectangle 110">
                <a:extLst>
                  <a:ext uri="{FF2B5EF4-FFF2-40B4-BE49-F238E27FC236}">
                    <a16:creationId xmlns:a16="http://schemas.microsoft.com/office/drawing/2014/main" id="{A7FD0146-7811-4D54-B971-4FC0D21327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24" y="1674"/>
                <a:ext cx="8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Emmet</a:t>
                </a:r>
              </a:p>
            </p:txBody>
          </p:sp>
          <p:sp>
            <p:nvSpPr>
              <p:cNvPr id="29" name="Rectangle 111">
                <a:extLst>
                  <a:ext uri="{FF2B5EF4-FFF2-40B4-BE49-F238E27FC236}">
                    <a16:creationId xmlns:a16="http://schemas.microsoft.com/office/drawing/2014/main" id="{AD5B950D-3E22-48A2-8211-879057837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713" y="2591"/>
                <a:ext cx="101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Genesee</a:t>
                </a:r>
              </a:p>
            </p:txBody>
          </p:sp>
          <p:sp>
            <p:nvSpPr>
              <p:cNvPr id="30" name="Rectangle 112">
                <a:extLst>
                  <a:ext uri="{FF2B5EF4-FFF2-40B4-BE49-F238E27FC236}">
                    <a16:creationId xmlns:a16="http://schemas.microsoft.com/office/drawing/2014/main" id="{5A9AA704-76EC-48BC-8675-3C7DEE410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53" y="2237"/>
                <a:ext cx="9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Gladwin</a:t>
                </a:r>
              </a:p>
            </p:txBody>
          </p:sp>
          <p:sp>
            <p:nvSpPr>
              <p:cNvPr id="31" name="Rectangle 114">
                <a:extLst>
                  <a:ext uri="{FF2B5EF4-FFF2-40B4-BE49-F238E27FC236}">
                    <a16:creationId xmlns:a16="http://schemas.microsoft.com/office/drawing/2014/main" id="{FBB36433-72AB-4653-8137-6E7D7DF390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87" y="2025"/>
                <a:ext cx="95" cy="6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Grand Traverse</a:t>
                </a:r>
              </a:p>
            </p:txBody>
          </p:sp>
          <p:sp>
            <p:nvSpPr>
              <p:cNvPr id="32" name="Rectangle 115">
                <a:extLst>
                  <a:ext uri="{FF2B5EF4-FFF2-40B4-BE49-F238E27FC236}">
                    <a16:creationId xmlns:a16="http://schemas.microsoft.com/office/drawing/2014/main" id="{B355A8C5-21F0-4A3D-840F-2B2132628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61" y="2542"/>
                <a:ext cx="7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Gratiot</a:t>
                </a:r>
              </a:p>
            </p:txBody>
          </p:sp>
          <p:sp>
            <p:nvSpPr>
              <p:cNvPr id="33" name="Rectangle 116">
                <a:extLst>
                  <a:ext uri="{FF2B5EF4-FFF2-40B4-BE49-F238E27FC236}">
                    <a16:creationId xmlns:a16="http://schemas.microsoft.com/office/drawing/2014/main" id="{7FF73190-FF04-4FB8-AD5A-4E834FE12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40" y="3075"/>
                <a:ext cx="8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Hillsdale</a:t>
                </a:r>
              </a:p>
            </p:txBody>
          </p:sp>
          <p:sp>
            <p:nvSpPr>
              <p:cNvPr id="34" name="Rectangle 118">
                <a:extLst>
                  <a:ext uri="{FF2B5EF4-FFF2-40B4-BE49-F238E27FC236}">
                    <a16:creationId xmlns:a16="http://schemas.microsoft.com/office/drawing/2014/main" id="{0D9D47E6-C368-4309-A61F-3FDA4F280B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862" y="2261"/>
                <a:ext cx="61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Huron</a:t>
                </a:r>
              </a:p>
            </p:txBody>
          </p:sp>
          <p:sp>
            <p:nvSpPr>
              <p:cNvPr id="35" name="Rectangle 119">
                <a:extLst>
                  <a:ext uri="{FF2B5EF4-FFF2-40B4-BE49-F238E27FC236}">
                    <a16:creationId xmlns:a16="http://schemas.microsoft.com/office/drawing/2014/main" id="{1EF59C7C-CD86-4C0E-BA71-2522AD132C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61" y="2789"/>
                <a:ext cx="7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Ingham</a:t>
                </a:r>
              </a:p>
            </p:txBody>
          </p:sp>
          <p:sp>
            <p:nvSpPr>
              <p:cNvPr id="36" name="Rectangle 120">
                <a:extLst>
                  <a:ext uri="{FF2B5EF4-FFF2-40B4-BE49-F238E27FC236}">
                    <a16:creationId xmlns:a16="http://schemas.microsoft.com/office/drawing/2014/main" id="{360A2042-B15B-4ABC-9F64-D3FDE1F18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56" y="2684"/>
                <a:ext cx="4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Ionia</a:t>
                </a:r>
              </a:p>
            </p:txBody>
          </p:sp>
          <p:sp>
            <p:nvSpPr>
              <p:cNvPr id="37" name="Rectangle 121">
                <a:extLst>
                  <a:ext uri="{FF2B5EF4-FFF2-40B4-BE49-F238E27FC236}">
                    <a16:creationId xmlns:a16="http://schemas.microsoft.com/office/drawing/2014/main" id="{6F3AFCB6-0DA3-4EC6-A4C7-0A4983DF6F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58" y="2083"/>
                <a:ext cx="5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Iosco</a:t>
                </a:r>
              </a:p>
            </p:txBody>
          </p:sp>
          <p:sp>
            <p:nvSpPr>
              <p:cNvPr id="38" name="Rectangle 123">
                <a:extLst>
                  <a:ext uri="{FF2B5EF4-FFF2-40B4-BE49-F238E27FC236}">
                    <a16:creationId xmlns:a16="http://schemas.microsoft.com/office/drawing/2014/main" id="{CE2311C4-9FE4-473A-8650-22EC4C5D0C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60" y="2414"/>
                <a:ext cx="7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Isabella</a:t>
                </a:r>
              </a:p>
            </p:txBody>
          </p:sp>
          <p:sp>
            <p:nvSpPr>
              <p:cNvPr id="39" name="Rectangle 124">
                <a:extLst>
                  <a:ext uri="{FF2B5EF4-FFF2-40B4-BE49-F238E27FC236}">
                    <a16:creationId xmlns:a16="http://schemas.microsoft.com/office/drawing/2014/main" id="{CD45C12C-69EF-4F2F-9685-7FCD5A6385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71" y="2930"/>
                <a:ext cx="7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Jackson</a:t>
                </a:r>
              </a:p>
            </p:txBody>
          </p:sp>
          <p:sp>
            <p:nvSpPr>
              <p:cNvPr id="40" name="Rectangle 125">
                <a:extLst>
                  <a:ext uri="{FF2B5EF4-FFF2-40B4-BE49-F238E27FC236}">
                    <a16:creationId xmlns:a16="http://schemas.microsoft.com/office/drawing/2014/main" id="{52B6487D-7521-4A65-BC5A-1C77DE2E8F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33" y="2983"/>
                <a:ext cx="10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Kalamazoo</a:t>
                </a:r>
              </a:p>
            </p:txBody>
          </p:sp>
          <p:sp>
            <p:nvSpPr>
              <p:cNvPr id="41" name="Rectangle 126">
                <a:extLst>
                  <a:ext uri="{FF2B5EF4-FFF2-40B4-BE49-F238E27FC236}">
                    <a16:creationId xmlns:a16="http://schemas.microsoft.com/office/drawing/2014/main" id="{9718BCB0-2A84-41D7-9F78-B29AFF95C9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33" y="2022"/>
                <a:ext cx="86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Kalkaska</a:t>
                </a:r>
              </a:p>
            </p:txBody>
          </p:sp>
          <p:sp>
            <p:nvSpPr>
              <p:cNvPr id="42" name="Rectangle 127">
                <a:extLst>
                  <a:ext uri="{FF2B5EF4-FFF2-40B4-BE49-F238E27FC236}">
                    <a16:creationId xmlns:a16="http://schemas.microsoft.com/office/drawing/2014/main" id="{0B9963F6-0E44-4369-B9E0-03A4A04F50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09" y="2691"/>
                <a:ext cx="7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Kent</a:t>
                </a:r>
              </a:p>
            </p:txBody>
          </p:sp>
          <p:sp>
            <p:nvSpPr>
              <p:cNvPr id="43" name="Rectangle 129">
                <a:extLst>
                  <a:ext uri="{FF2B5EF4-FFF2-40B4-BE49-F238E27FC236}">
                    <a16:creationId xmlns:a16="http://schemas.microsoft.com/office/drawing/2014/main" id="{6ACA24F8-7BEE-459A-B4C8-8C4836B9AE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77" y="2312"/>
                <a:ext cx="56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Lake</a:t>
                </a:r>
              </a:p>
            </p:txBody>
          </p:sp>
          <p:sp>
            <p:nvSpPr>
              <p:cNvPr id="44" name="Rectangle 130">
                <a:extLst>
                  <a:ext uri="{FF2B5EF4-FFF2-40B4-BE49-F238E27FC236}">
                    <a16:creationId xmlns:a16="http://schemas.microsoft.com/office/drawing/2014/main" id="{5EBB9ADD-6A9D-4EB5-964B-485E3EB69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872" y="2563"/>
                <a:ext cx="66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Lapeer</a:t>
                </a:r>
              </a:p>
            </p:txBody>
          </p:sp>
          <p:sp>
            <p:nvSpPr>
              <p:cNvPr id="45" name="Rectangle 131">
                <a:extLst>
                  <a:ext uri="{FF2B5EF4-FFF2-40B4-BE49-F238E27FC236}">
                    <a16:creationId xmlns:a16="http://schemas.microsoft.com/office/drawing/2014/main" id="{5A0A1B7C-9EF8-4E78-B929-2DF6EFA98D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98" y="1972"/>
                <a:ext cx="11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Leelanau</a:t>
                </a:r>
              </a:p>
            </p:txBody>
          </p:sp>
          <p:sp>
            <p:nvSpPr>
              <p:cNvPr id="46" name="Rectangle 132">
                <a:extLst>
                  <a:ext uri="{FF2B5EF4-FFF2-40B4-BE49-F238E27FC236}">
                    <a16:creationId xmlns:a16="http://schemas.microsoft.com/office/drawing/2014/main" id="{1ACC0E53-E44E-4573-9FA7-8D0FDE0524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90" y="3048"/>
                <a:ext cx="87" cy="32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Lenawee</a:t>
                </a:r>
              </a:p>
            </p:txBody>
          </p:sp>
          <p:sp>
            <p:nvSpPr>
              <p:cNvPr id="47" name="Rectangle 133">
                <a:extLst>
                  <a:ext uri="{FF2B5EF4-FFF2-40B4-BE49-F238E27FC236}">
                    <a16:creationId xmlns:a16="http://schemas.microsoft.com/office/drawing/2014/main" id="{341D2C60-1B7C-4562-AC67-69ADFDFBEA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64" y="2775"/>
                <a:ext cx="12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Livingston</a:t>
                </a:r>
              </a:p>
            </p:txBody>
          </p:sp>
          <p:sp>
            <p:nvSpPr>
              <p:cNvPr id="48" name="Rectangle 136">
                <a:extLst>
                  <a:ext uri="{FF2B5EF4-FFF2-40B4-BE49-F238E27FC236}">
                    <a16:creationId xmlns:a16="http://schemas.microsoft.com/office/drawing/2014/main" id="{474CDD9F-1015-4545-A867-B203D39162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954" y="2669"/>
                <a:ext cx="87" cy="3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Macomb</a:t>
                </a:r>
              </a:p>
            </p:txBody>
          </p:sp>
          <p:sp>
            <p:nvSpPr>
              <p:cNvPr id="49" name="Rectangle 137">
                <a:extLst>
                  <a:ext uri="{FF2B5EF4-FFF2-40B4-BE49-F238E27FC236}">
                    <a16:creationId xmlns:a16="http://schemas.microsoft.com/office/drawing/2014/main" id="{9BE3A83C-80DE-455E-B1C6-C716F4D32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72" y="2193"/>
                <a:ext cx="9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Manistee</a:t>
                </a:r>
              </a:p>
            </p:txBody>
          </p:sp>
          <p:sp>
            <p:nvSpPr>
              <p:cNvPr id="50" name="Rectangle 139">
                <a:extLst>
                  <a:ext uri="{FF2B5EF4-FFF2-40B4-BE49-F238E27FC236}">
                    <a16:creationId xmlns:a16="http://schemas.microsoft.com/office/drawing/2014/main" id="{BC890167-C4C7-4C58-A8B8-32EDB9FB5C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52" y="2328"/>
                <a:ext cx="8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Mason</a:t>
                </a:r>
              </a:p>
            </p:txBody>
          </p:sp>
          <p:sp>
            <p:nvSpPr>
              <p:cNvPr id="51" name="Rectangle 140">
                <a:extLst>
                  <a:ext uri="{FF2B5EF4-FFF2-40B4-BE49-F238E27FC236}">
                    <a16:creationId xmlns:a16="http://schemas.microsoft.com/office/drawing/2014/main" id="{95D2BFCE-1AB1-4CE5-A5F4-CC301C9D4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29" y="2438"/>
                <a:ext cx="83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Mecosta</a:t>
                </a:r>
              </a:p>
            </p:txBody>
          </p:sp>
          <p:sp>
            <p:nvSpPr>
              <p:cNvPr id="52" name="Rectangle 142">
                <a:extLst>
                  <a:ext uri="{FF2B5EF4-FFF2-40B4-BE49-F238E27FC236}">
                    <a16:creationId xmlns:a16="http://schemas.microsoft.com/office/drawing/2014/main" id="{85FA668C-6578-4F78-B973-41299C538E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74" y="2381"/>
                <a:ext cx="8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Midland</a:t>
                </a:r>
              </a:p>
            </p:txBody>
          </p:sp>
          <p:sp>
            <p:nvSpPr>
              <p:cNvPr id="53" name="Rectangle 143">
                <a:extLst>
                  <a:ext uri="{FF2B5EF4-FFF2-40B4-BE49-F238E27FC236}">
                    <a16:creationId xmlns:a16="http://schemas.microsoft.com/office/drawing/2014/main" id="{E5E13466-92B6-4855-912D-7717C7A097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38" y="2150"/>
                <a:ext cx="10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Missaukee</a:t>
                </a:r>
              </a:p>
            </p:txBody>
          </p:sp>
          <p:sp>
            <p:nvSpPr>
              <p:cNvPr id="54" name="Rectangle 144">
                <a:extLst>
                  <a:ext uri="{FF2B5EF4-FFF2-40B4-BE49-F238E27FC236}">
                    <a16:creationId xmlns:a16="http://schemas.microsoft.com/office/drawing/2014/main" id="{4B327C5E-E00C-4451-B9AD-7A5CEC58DD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815" y="3013"/>
                <a:ext cx="9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Monroe</a:t>
                </a:r>
              </a:p>
            </p:txBody>
          </p:sp>
          <p:sp>
            <p:nvSpPr>
              <p:cNvPr id="55" name="Rectangle 145">
                <a:extLst>
                  <a:ext uri="{FF2B5EF4-FFF2-40B4-BE49-F238E27FC236}">
                    <a16:creationId xmlns:a16="http://schemas.microsoft.com/office/drawing/2014/main" id="{BF482341-53E8-41A4-AF5D-69F63464BE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70" y="2516"/>
                <a:ext cx="131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Montcalm</a:t>
                </a:r>
              </a:p>
            </p:txBody>
          </p:sp>
          <p:sp>
            <p:nvSpPr>
              <p:cNvPr id="56" name="Rectangle 146">
                <a:extLst>
                  <a:ext uri="{FF2B5EF4-FFF2-40B4-BE49-F238E27FC236}">
                    <a16:creationId xmlns:a16="http://schemas.microsoft.com/office/drawing/2014/main" id="{CFD5E2C0-189C-4925-AFC4-6BFC82797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49" y="1869"/>
                <a:ext cx="14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Montmorency</a:t>
                </a:r>
              </a:p>
            </p:txBody>
          </p:sp>
          <p:sp>
            <p:nvSpPr>
              <p:cNvPr id="57" name="Rectangle 147">
                <a:extLst>
                  <a:ext uri="{FF2B5EF4-FFF2-40B4-BE49-F238E27FC236}">
                    <a16:creationId xmlns:a16="http://schemas.microsoft.com/office/drawing/2014/main" id="{2D4C4156-C982-4EC5-ACEE-3744C3E35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25" y="2608"/>
                <a:ext cx="10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Muskegon</a:t>
                </a:r>
              </a:p>
            </p:txBody>
          </p:sp>
          <p:sp>
            <p:nvSpPr>
              <p:cNvPr id="58" name="Rectangle 148">
                <a:extLst>
                  <a:ext uri="{FF2B5EF4-FFF2-40B4-BE49-F238E27FC236}">
                    <a16:creationId xmlns:a16="http://schemas.microsoft.com/office/drawing/2014/main" id="{842CD138-DC03-4638-91AF-0F7AEC1F9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87" y="2484"/>
                <a:ext cx="9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Newaygo</a:t>
                </a:r>
              </a:p>
            </p:txBody>
          </p:sp>
          <p:sp>
            <p:nvSpPr>
              <p:cNvPr id="59" name="Rectangle 149">
                <a:extLst>
                  <a:ext uri="{FF2B5EF4-FFF2-40B4-BE49-F238E27FC236}">
                    <a16:creationId xmlns:a16="http://schemas.microsoft.com/office/drawing/2014/main" id="{A358A4C9-00D5-443C-B7BB-44265F7DBA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831" y="2729"/>
                <a:ext cx="8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Oakland</a:t>
                </a:r>
              </a:p>
            </p:txBody>
          </p:sp>
          <p:sp>
            <p:nvSpPr>
              <p:cNvPr id="60" name="Rectangle 150">
                <a:extLst>
                  <a:ext uri="{FF2B5EF4-FFF2-40B4-BE49-F238E27FC236}">
                    <a16:creationId xmlns:a16="http://schemas.microsoft.com/office/drawing/2014/main" id="{AFBC69F8-AA90-4AD4-B29B-16A5C61AB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59" y="2462"/>
                <a:ext cx="9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Oceana</a:t>
                </a:r>
              </a:p>
            </p:txBody>
          </p:sp>
          <p:sp>
            <p:nvSpPr>
              <p:cNvPr id="61" name="Rectangle 151">
                <a:extLst>
                  <a:ext uri="{FF2B5EF4-FFF2-40B4-BE49-F238E27FC236}">
                    <a16:creationId xmlns:a16="http://schemas.microsoft.com/office/drawing/2014/main" id="{DCA1B0AA-13C5-4051-B478-9F0925892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07" y="2100"/>
                <a:ext cx="88" cy="32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Ogemaw</a:t>
                </a:r>
              </a:p>
            </p:txBody>
          </p:sp>
          <p:sp>
            <p:nvSpPr>
              <p:cNvPr id="62" name="Rectangle 153">
                <a:extLst>
                  <a:ext uri="{FF2B5EF4-FFF2-40B4-BE49-F238E27FC236}">
                    <a16:creationId xmlns:a16="http://schemas.microsoft.com/office/drawing/2014/main" id="{BF9E4AE4-4EE4-477E-8F6E-98A0E3354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12" y="2294"/>
                <a:ext cx="7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Osceola</a:t>
                </a:r>
              </a:p>
            </p:txBody>
          </p:sp>
          <p:sp>
            <p:nvSpPr>
              <p:cNvPr id="63" name="Rectangle 154">
                <a:extLst>
                  <a:ext uri="{FF2B5EF4-FFF2-40B4-BE49-F238E27FC236}">
                    <a16:creationId xmlns:a16="http://schemas.microsoft.com/office/drawing/2014/main" id="{AA8159CD-267A-4206-A577-72B0910C2F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96" y="1984"/>
                <a:ext cx="7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Oscoda</a:t>
                </a:r>
              </a:p>
            </p:txBody>
          </p:sp>
          <p:sp>
            <p:nvSpPr>
              <p:cNvPr id="64" name="Rectangle 155">
                <a:extLst>
                  <a:ext uri="{FF2B5EF4-FFF2-40B4-BE49-F238E27FC236}">
                    <a16:creationId xmlns:a16="http://schemas.microsoft.com/office/drawing/2014/main" id="{0CB43451-5016-4451-A00A-7B5D6EECF8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46" y="1880"/>
                <a:ext cx="6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Otsego</a:t>
                </a:r>
              </a:p>
            </p:txBody>
          </p:sp>
          <p:sp>
            <p:nvSpPr>
              <p:cNvPr id="65" name="Rectangle 156">
                <a:extLst>
                  <a:ext uri="{FF2B5EF4-FFF2-40B4-BE49-F238E27FC236}">
                    <a16:creationId xmlns:a16="http://schemas.microsoft.com/office/drawing/2014/main" id="{8EAF6629-2102-46E7-A74A-BB10CF9B55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79" y="2730"/>
                <a:ext cx="93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Ottawa</a:t>
                </a:r>
              </a:p>
            </p:txBody>
          </p:sp>
          <p:sp>
            <p:nvSpPr>
              <p:cNvPr id="66" name="Rectangle 157">
                <a:extLst>
                  <a:ext uri="{FF2B5EF4-FFF2-40B4-BE49-F238E27FC236}">
                    <a16:creationId xmlns:a16="http://schemas.microsoft.com/office/drawing/2014/main" id="{BC21C469-29EC-4CE2-8D86-50BA37C3D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98" y="1699"/>
                <a:ext cx="11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Presque Isle</a:t>
                </a:r>
              </a:p>
            </p:txBody>
          </p:sp>
          <p:sp>
            <p:nvSpPr>
              <p:cNvPr id="67" name="Rectangle 158">
                <a:extLst>
                  <a:ext uri="{FF2B5EF4-FFF2-40B4-BE49-F238E27FC236}">
                    <a16:creationId xmlns:a16="http://schemas.microsoft.com/office/drawing/2014/main" id="{13F4F8E3-2A50-4CDD-B0E0-3ACDE6BE6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57" y="2124"/>
                <a:ext cx="12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Roscommon</a:t>
                </a:r>
              </a:p>
            </p:txBody>
          </p:sp>
          <p:sp>
            <p:nvSpPr>
              <p:cNvPr id="68" name="Rectangle 159">
                <a:extLst>
                  <a:ext uri="{FF2B5EF4-FFF2-40B4-BE49-F238E27FC236}">
                    <a16:creationId xmlns:a16="http://schemas.microsoft.com/office/drawing/2014/main" id="{37F36223-27D7-427C-AA28-4019DEB349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95" y="2500"/>
                <a:ext cx="82" cy="3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Saginaw</a:t>
                </a:r>
              </a:p>
            </p:txBody>
          </p:sp>
          <p:sp>
            <p:nvSpPr>
              <p:cNvPr id="69" name="Rectangle 160">
                <a:extLst>
                  <a:ext uri="{FF2B5EF4-FFF2-40B4-BE49-F238E27FC236}">
                    <a16:creationId xmlns:a16="http://schemas.microsoft.com/office/drawing/2014/main" id="{5D61E421-7F1F-4653-8D2B-1022A8601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4003" y="2551"/>
                <a:ext cx="7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St. Clair</a:t>
                </a:r>
              </a:p>
            </p:txBody>
          </p:sp>
          <p:sp>
            <p:nvSpPr>
              <p:cNvPr id="70" name="Rectangle 161">
                <a:extLst>
                  <a:ext uri="{FF2B5EF4-FFF2-40B4-BE49-F238E27FC236}">
                    <a16:creationId xmlns:a16="http://schemas.microsoft.com/office/drawing/2014/main" id="{9F43046D-6598-4B55-A622-4DF73905D7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60" y="3099"/>
                <a:ext cx="9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St. Joseph</a:t>
                </a:r>
              </a:p>
            </p:txBody>
          </p:sp>
          <p:sp>
            <p:nvSpPr>
              <p:cNvPr id="71" name="Rectangle 162">
                <a:extLst>
                  <a:ext uri="{FF2B5EF4-FFF2-40B4-BE49-F238E27FC236}">
                    <a16:creationId xmlns:a16="http://schemas.microsoft.com/office/drawing/2014/main" id="{EBFB9A51-25B5-49B5-8647-53C797F52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942" y="2390"/>
                <a:ext cx="6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Sanilac</a:t>
                </a:r>
              </a:p>
            </p:txBody>
          </p:sp>
          <p:sp>
            <p:nvSpPr>
              <p:cNvPr id="72" name="Rectangle 164">
                <a:extLst>
                  <a:ext uri="{FF2B5EF4-FFF2-40B4-BE49-F238E27FC236}">
                    <a16:creationId xmlns:a16="http://schemas.microsoft.com/office/drawing/2014/main" id="{EDA3CCF4-FA84-40D9-9BC4-2B67DF7F16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585" y="2646"/>
                <a:ext cx="13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Shiawassee</a:t>
                </a:r>
              </a:p>
            </p:txBody>
          </p:sp>
          <p:sp>
            <p:nvSpPr>
              <p:cNvPr id="73" name="Rectangle 165">
                <a:extLst>
                  <a:ext uri="{FF2B5EF4-FFF2-40B4-BE49-F238E27FC236}">
                    <a16:creationId xmlns:a16="http://schemas.microsoft.com/office/drawing/2014/main" id="{82405A37-D227-4240-8A33-FDA4A3CFF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774" y="2419"/>
                <a:ext cx="7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Tuscola</a:t>
                </a:r>
              </a:p>
            </p:txBody>
          </p:sp>
          <p:sp>
            <p:nvSpPr>
              <p:cNvPr id="74" name="Rectangle 166">
                <a:extLst>
                  <a:ext uri="{FF2B5EF4-FFF2-40B4-BE49-F238E27FC236}">
                    <a16:creationId xmlns:a16="http://schemas.microsoft.com/office/drawing/2014/main" id="{05F0E9E2-B524-4EB0-A14C-7236B58DAB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93" y="2996"/>
                <a:ext cx="11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Van Buren</a:t>
                </a:r>
              </a:p>
            </p:txBody>
          </p:sp>
          <p:sp>
            <p:nvSpPr>
              <p:cNvPr id="75" name="Rectangle 167">
                <a:extLst>
                  <a:ext uri="{FF2B5EF4-FFF2-40B4-BE49-F238E27FC236}">
                    <a16:creationId xmlns:a16="http://schemas.microsoft.com/office/drawing/2014/main" id="{75EE2614-3F96-4DF9-985E-AE00A0A519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704" y="2897"/>
                <a:ext cx="131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Washtenaw</a:t>
                </a:r>
              </a:p>
            </p:txBody>
          </p:sp>
          <p:sp>
            <p:nvSpPr>
              <p:cNvPr id="76" name="Rectangle 168">
                <a:extLst>
                  <a:ext uri="{FF2B5EF4-FFF2-40B4-BE49-F238E27FC236}">
                    <a16:creationId xmlns:a16="http://schemas.microsoft.com/office/drawing/2014/main" id="{3D2D9660-F963-4DE5-910C-8C97A2A05F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865" y="2875"/>
                <a:ext cx="9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Wayne</a:t>
                </a:r>
              </a:p>
            </p:txBody>
          </p:sp>
          <p:sp>
            <p:nvSpPr>
              <p:cNvPr id="77" name="Rectangle 169">
                <a:extLst>
                  <a:ext uri="{FF2B5EF4-FFF2-40B4-BE49-F238E27FC236}">
                    <a16:creationId xmlns:a16="http://schemas.microsoft.com/office/drawing/2014/main" id="{2DDBD3D0-55BE-4D65-9AB9-D30AEA28C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110" y="2175"/>
                <a:ext cx="8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Wexford</a:t>
                </a:r>
              </a:p>
            </p:txBody>
          </p:sp>
        </p:grp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FABAE089-129F-4A57-90F8-A20CBEA7D0E9}"/>
              </a:ext>
            </a:extLst>
          </p:cNvPr>
          <p:cNvGrpSpPr/>
          <p:nvPr/>
        </p:nvGrpSpPr>
        <p:grpSpPr>
          <a:xfrm>
            <a:off x="-588341" y="966832"/>
            <a:ext cx="5467102" cy="5773831"/>
            <a:chOff x="1109970" y="535992"/>
            <a:chExt cx="4678622" cy="5136708"/>
          </a:xfrm>
          <a:noFill/>
        </p:grpSpPr>
        <p:grpSp>
          <p:nvGrpSpPr>
            <p:cNvPr id="147" name="Group 85">
              <a:extLst>
                <a:ext uri="{FF2B5EF4-FFF2-40B4-BE49-F238E27FC236}">
                  <a16:creationId xmlns:a16="http://schemas.microsoft.com/office/drawing/2014/main" id="{7B586EBB-186B-4DC4-BC0F-8E1E4298EB2F}"/>
                </a:ext>
              </a:extLst>
            </p:cNvPr>
            <p:cNvGrpSpPr>
              <a:grpSpLocks/>
            </p:cNvGrpSpPr>
            <p:nvPr/>
          </p:nvGrpSpPr>
          <p:grpSpPr bwMode="auto">
            <a:xfrm rot="459085">
              <a:off x="1886671" y="794178"/>
              <a:ext cx="3901921" cy="4878522"/>
              <a:chOff x="2876" y="1610"/>
              <a:chExt cx="1202" cy="1642"/>
            </a:xfrm>
            <a:grpFill/>
          </p:grpSpPr>
          <p:sp>
            <p:nvSpPr>
              <p:cNvPr id="218" name="Freeform 2">
                <a:extLst>
                  <a:ext uri="{FF2B5EF4-FFF2-40B4-BE49-F238E27FC236}">
                    <a16:creationId xmlns:a16="http://schemas.microsoft.com/office/drawing/2014/main" id="{834BD085-1811-4A28-957C-2502A0C428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0" y="3044"/>
                <a:ext cx="168" cy="208"/>
              </a:xfrm>
              <a:custGeom>
                <a:avLst/>
                <a:gdLst>
                  <a:gd name="T0" fmla="*/ 0 w 168"/>
                  <a:gd name="T1" fmla="*/ 208 h 208"/>
                  <a:gd name="T2" fmla="*/ 56 w 168"/>
                  <a:gd name="T3" fmla="*/ 146 h 208"/>
                  <a:gd name="T4" fmla="*/ 54 w 168"/>
                  <a:gd name="T5" fmla="*/ 110 h 208"/>
                  <a:gd name="T6" fmla="*/ 104 w 168"/>
                  <a:gd name="T7" fmla="*/ 2 h 208"/>
                  <a:gd name="T8" fmla="*/ 140 w 168"/>
                  <a:gd name="T9" fmla="*/ 0 h 208"/>
                  <a:gd name="T10" fmla="*/ 152 w 168"/>
                  <a:gd name="T11" fmla="*/ 70 h 208"/>
                  <a:gd name="T12" fmla="*/ 168 w 168"/>
                  <a:gd name="T13" fmla="*/ 186 h 208"/>
                  <a:gd name="T14" fmla="*/ 88 w 168"/>
                  <a:gd name="T15" fmla="*/ 200 h 208"/>
                  <a:gd name="T16" fmla="*/ 0 w 168"/>
                  <a:gd name="T17" fmla="*/ 208 h 2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8" h="208">
                    <a:moveTo>
                      <a:pt x="0" y="208"/>
                    </a:moveTo>
                    <a:lnTo>
                      <a:pt x="56" y="146"/>
                    </a:lnTo>
                    <a:lnTo>
                      <a:pt x="54" y="110"/>
                    </a:lnTo>
                    <a:lnTo>
                      <a:pt x="104" y="2"/>
                    </a:lnTo>
                    <a:lnTo>
                      <a:pt x="140" y="0"/>
                    </a:lnTo>
                    <a:lnTo>
                      <a:pt x="152" y="70"/>
                    </a:lnTo>
                    <a:lnTo>
                      <a:pt x="168" y="186"/>
                    </a:lnTo>
                    <a:lnTo>
                      <a:pt x="88" y="200"/>
                    </a:lnTo>
                    <a:lnTo>
                      <a:pt x="0" y="20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9" name="Freeform 3">
                <a:extLst>
                  <a:ext uri="{FF2B5EF4-FFF2-40B4-BE49-F238E27FC236}">
                    <a16:creationId xmlns:a16="http://schemas.microsoft.com/office/drawing/2014/main" id="{E22DEC97-5481-4E34-AA91-726ADE4A49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2" y="3088"/>
                <a:ext cx="156" cy="142"/>
              </a:xfrm>
              <a:custGeom>
                <a:avLst/>
                <a:gdLst>
                  <a:gd name="T0" fmla="*/ 0 w 156"/>
                  <a:gd name="T1" fmla="*/ 26 h 142"/>
                  <a:gd name="T2" fmla="*/ 132 w 156"/>
                  <a:gd name="T3" fmla="*/ 0 h 142"/>
                  <a:gd name="T4" fmla="*/ 156 w 156"/>
                  <a:gd name="T5" fmla="*/ 122 h 142"/>
                  <a:gd name="T6" fmla="*/ 16 w 156"/>
                  <a:gd name="T7" fmla="*/ 142 h 142"/>
                  <a:gd name="T8" fmla="*/ 0 w 156"/>
                  <a:gd name="T9" fmla="*/ 26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6" h="142">
                    <a:moveTo>
                      <a:pt x="0" y="26"/>
                    </a:moveTo>
                    <a:lnTo>
                      <a:pt x="132" y="0"/>
                    </a:lnTo>
                    <a:lnTo>
                      <a:pt x="156" y="122"/>
                    </a:lnTo>
                    <a:lnTo>
                      <a:pt x="16" y="142"/>
                    </a:lnTo>
                    <a:lnTo>
                      <a:pt x="0" y="2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0" name="Freeform 4">
                <a:extLst>
                  <a:ext uri="{FF2B5EF4-FFF2-40B4-BE49-F238E27FC236}">
                    <a16:creationId xmlns:a16="http://schemas.microsoft.com/office/drawing/2014/main" id="{BF50622F-6AD4-4942-AF83-E1216F15D8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4" y="3068"/>
                <a:ext cx="152" cy="142"/>
              </a:xfrm>
              <a:custGeom>
                <a:avLst/>
                <a:gdLst>
                  <a:gd name="T0" fmla="*/ 0 w 152"/>
                  <a:gd name="T1" fmla="*/ 20 h 142"/>
                  <a:gd name="T2" fmla="*/ 132 w 152"/>
                  <a:gd name="T3" fmla="*/ 0 h 142"/>
                  <a:gd name="T4" fmla="*/ 152 w 152"/>
                  <a:gd name="T5" fmla="*/ 112 h 142"/>
                  <a:gd name="T6" fmla="*/ 50 w 152"/>
                  <a:gd name="T7" fmla="*/ 138 h 142"/>
                  <a:gd name="T8" fmla="*/ 24 w 152"/>
                  <a:gd name="T9" fmla="*/ 142 h 142"/>
                  <a:gd name="T10" fmla="*/ 0 w 152"/>
                  <a:gd name="T11" fmla="*/ 20 h 14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2" h="142">
                    <a:moveTo>
                      <a:pt x="0" y="20"/>
                    </a:moveTo>
                    <a:lnTo>
                      <a:pt x="132" y="0"/>
                    </a:lnTo>
                    <a:lnTo>
                      <a:pt x="152" y="112"/>
                    </a:lnTo>
                    <a:lnTo>
                      <a:pt x="50" y="138"/>
                    </a:lnTo>
                    <a:lnTo>
                      <a:pt x="24" y="142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1" name="Freeform 5">
                <a:extLst>
                  <a:ext uri="{FF2B5EF4-FFF2-40B4-BE49-F238E27FC236}">
                    <a16:creationId xmlns:a16="http://schemas.microsoft.com/office/drawing/2014/main" id="{90EB6AD7-2B0C-486D-A3A2-B780553BFF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2960"/>
                <a:ext cx="180" cy="154"/>
              </a:xfrm>
              <a:custGeom>
                <a:avLst/>
                <a:gdLst>
                  <a:gd name="T0" fmla="*/ 0 w 180"/>
                  <a:gd name="T1" fmla="*/ 86 h 154"/>
                  <a:gd name="T2" fmla="*/ 20 w 180"/>
                  <a:gd name="T3" fmla="*/ 18 h 154"/>
                  <a:gd name="T4" fmla="*/ 160 w 180"/>
                  <a:gd name="T5" fmla="*/ 0 h 154"/>
                  <a:gd name="T6" fmla="*/ 180 w 180"/>
                  <a:gd name="T7" fmla="*/ 128 h 154"/>
                  <a:gd name="T8" fmla="*/ 48 w 180"/>
                  <a:gd name="T9" fmla="*/ 154 h 154"/>
                  <a:gd name="T10" fmla="*/ 36 w 180"/>
                  <a:gd name="T11" fmla="*/ 84 h 154"/>
                  <a:gd name="T12" fmla="*/ 0 w 180"/>
                  <a:gd name="T13" fmla="*/ 86 h 1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0" h="154">
                    <a:moveTo>
                      <a:pt x="0" y="86"/>
                    </a:moveTo>
                    <a:lnTo>
                      <a:pt x="20" y="18"/>
                    </a:lnTo>
                    <a:lnTo>
                      <a:pt x="160" y="0"/>
                    </a:lnTo>
                    <a:lnTo>
                      <a:pt x="180" y="128"/>
                    </a:lnTo>
                    <a:lnTo>
                      <a:pt x="48" y="154"/>
                    </a:lnTo>
                    <a:lnTo>
                      <a:pt x="36" y="84"/>
                    </a:lnTo>
                    <a:lnTo>
                      <a:pt x="0" y="8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" name="Freeform 6">
                <a:extLst>
                  <a:ext uri="{FF2B5EF4-FFF2-40B4-BE49-F238E27FC236}">
                    <a16:creationId xmlns:a16="http://schemas.microsoft.com/office/drawing/2014/main" id="{2D71F57F-296E-4FD9-8A5B-93DE9DB1AB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4" y="2940"/>
                <a:ext cx="152" cy="148"/>
              </a:xfrm>
              <a:custGeom>
                <a:avLst/>
                <a:gdLst>
                  <a:gd name="T0" fmla="*/ 0 w 152"/>
                  <a:gd name="T1" fmla="*/ 20 h 148"/>
                  <a:gd name="T2" fmla="*/ 62 w 152"/>
                  <a:gd name="T3" fmla="*/ 8 h 148"/>
                  <a:gd name="T4" fmla="*/ 134 w 152"/>
                  <a:gd name="T5" fmla="*/ 0 h 148"/>
                  <a:gd name="T6" fmla="*/ 152 w 152"/>
                  <a:gd name="T7" fmla="*/ 128 h 148"/>
                  <a:gd name="T8" fmla="*/ 20 w 152"/>
                  <a:gd name="T9" fmla="*/ 148 h 148"/>
                  <a:gd name="T10" fmla="*/ 0 w 152"/>
                  <a:gd name="T11" fmla="*/ 20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2" h="148">
                    <a:moveTo>
                      <a:pt x="0" y="20"/>
                    </a:moveTo>
                    <a:lnTo>
                      <a:pt x="62" y="8"/>
                    </a:lnTo>
                    <a:lnTo>
                      <a:pt x="134" y="0"/>
                    </a:lnTo>
                    <a:lnTo>
                      <a:pt x="152" y="128"/>
                    </a:lnTo>
                    <a:lnTo>
                      <a:pt x="20" y="148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" name="Freeform 7">
                <a:extLst>
                  <a:ext uri="{FF2B5EF4-FFF2-40B4-BE49-F238E27FC236}">
                    <a16:creationId xmlns:a16="http://schemas.microsoft.com/office/drawing/2014/main" id="{D963CF83-86C9-45D4-9D93-E23AED871F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8" y="2908"/>
                <a:ext cx="186" cy="160"/>
              </a:xfrm>
              <a:custGeom>
                <a:avLst/>
                <a:gdLst>
                  <a:gd name="T0" fmla="*/ 0 w 186"/>
                  <a:gd name="T1" fmla="*/ 32 h 160"/>
                  <a:gd name="T2" fmla="*/ 66 w 186"/>
                  <a:gd name="T3" fmla="*/ 20 h 160"/>
                  <a:gd name="T4" fmla="*/ 164 w 186"/>
                  <a:gd name="T5" fmla="*/ 0 h 160"/>
                  <a:gd name="T6" fmla="*/ 186 w 186"/>
                  <a:gd name="T7" fmla="*/ 132 h 160"/>
                  <a:gd name="T8" fmla="*/ 154 w 186"/>
                  <a:gd name="T9" fmla="*/ 146 h 160"/>
                  <a:gd name="T10" fmla="*/ 18 w 186"/>
                  <a:gd name="T11" fmla="*/ 160 h 160"/>
                  <a:gd name="T12" fmla="*/ 0 w 186"/>
                  <a:gd name="T13" fmla="*/ 32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6" h="160">
                    <a:moveTo>
                      <a:pt x="0" y="32"/>
                    </a:moveTo>
                    <a:lnTo>
                      <a:pt x="66" y="20"/>
                    </a:lnTo>
                    <a:lnTo>
                      <a:pt x="164" y="0"/>
                    </a:lnTo>
                    <a:lnTo>
                      <a:pt x="186" y="132"/>
                    </a:lnTo>
                    <a:lnTo>
                      <a:pt x="154" y="146"/>
                    </a:lnTo>
                    <a:lnTo>
                      <a:pt x="18" y="160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4" name="Freeform 8">
                <a:extLst>
                  <a:ext uri="{FF2B5EF4-FFF2-40B4-BE49-F238E27FC236}">
                    <a16:creationId xmlns:a16="http://schemas.microsoft.com/office/drawing/2014/main" id="{7513D7EE-AF47-477E-89C8-CABE5CF594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6" y="3054"/>
                <a:ext cx="154" cy="128"/>
              </a:xfrm>
              <a:custGeom>
                <a:avLst/>
                <a:gdLst>
                  <a:gd name="T0" fmla="*/ 0 w 154"/>
                  <a:gd name="T1" fmla="*/ 14 h 128"/>
                  <a:gd name="T2" fmla="*/ 136 w 154"/>
                  <a:gd name="T3" fmla="*/ 0 h 128"/>
                  <a:gd name="T4" fmla="*/ 154 w 154"/>
                  <a:gd name="T5" fmla="*/ 106 h 128"/>
                  <a:gd name="T6" fmla="*/ 44 w 154"/>
                  <a:gd name="T7" fmla="*/ 128 h 128"/>
                  <a:gd name="T8" fmla="*/ 20 w 154"/>
                  <a:gd name="T9" fmla="*/ 126 h 128"/>
                  <a:gd name="T10" fmla="*/ 0 w 154"/>
                  <a:gd name="T11" fmla="*/ 14 h 1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28">
                    <a:moveTo>
                      <a:pt x="0" y="14"/>
                    </a:moveTo>
                    <a:lnTo>
                      <a:pt x="136" y="0"/>
                    </a:lnTo>
                    <a:lnTo>
                      <a:pt x="154" y="106"/>
                    </a:lnTo>
                    <a:lnTo>
                      <a:pt x="44" y="128"/>
                    </a:lnTo>
                    <a:lnTo>
                      <a:pt x="20" y="126"/>
                    </a:lnTo>
                    <a:lnTo>
                      <a:pt x="0" y="1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" name="Freeform 9">
                <a:extLst>
                  <a:ext uri="{FF2B5EF4-FFF2-40B4-BE49-F238E27FC236}">
                    <a16:creationId xmlns:a16="http://schemas.microsoft.com/office/drawing/2014/main" id="{A73DEFB1-7A0F-4316-A794-D438177451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2" y="3032"/>
                <a:ext cx="156" cy="156"/>
              </a:xfrm>
              <a:custGeom>
                <a:avLst/>
                <a:gdLst>
                  <a:gd name="T0" fmla="*/ 0 w 156"/>
                  <a:gd name="T1" fmla="*/ 22 h 156"/>
                  <a:gd name="T2" fmla="*/ 32 w 156"/>
                  <a:gd name="T3" fmla="*/ 8 h 156"/>
                  <a:gd name="T4" fmla="*/ 132 w 156"/>
                  <a:gd name="T5" fmla="*/ 0 h 156"/>
                  <a:gd name="T6" fmla="*/ 156 w 156"/>
                  <a:gd name="T7" fmla="*/ 136 h 156"/>
                  <a:gd name="T8" fmla="*/ 148 w 156"/>
                  <a:gd name="T9" fmla="*/ 136 h 156"/>
                  <a:gd name="T10" fmla="*/ 32 w 156"/>
                  <a:gd name="T11" fmla="*/ 156 h 156"/>
                  <a:gd name="T12" fmla="*/ 26 w 156"/>
                  <a:gd name="T13" fmla="*/ 128 h 156"/>
                  <a:gd name="T14" fmla="*/ 18 w 156"/>
                  <a:gd name="T15" fmla="*/ 128 h 156"/>
                  <a:gd name="T16" fmla="*/ 0 w 156"/>
                  <a:gd name="T17" fmla="*/ 22 h 1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6" h="156">
                    <a:moveTo>
                      <a:pt x="0" y="22"/>
                    </a:moveTo>
                    <a:lnTo>
                      <a:pt x="32" y="8"/>
                    </a:lnTo>
                    <a:lnTo>
                      <a:pt x="132" y="0"/>
                    </a:lnTo>
                    <a:lnTo>
                      <a:pt x="156" y="136"/>
                    </a:lnTo>
                    <a:lnTo>
                      <a:pt x="148" y="136"/>
                    </a:lnTo>
                    <a:lnTo>
                      <a:pt x="32" y="156"/>
                    </a:lnTo>
                    <a:lnTo>
                      <a:pt x="26" y="128"/>
                    </a:lnTo>
                    <a:lnTo>
                      <a:pt x="18" y="128"/>
                    </a:lnTo>
                    <a:lnTo>
                      <a:pt x="0" y="2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6" name="Freeform 10">
                <a:extLst>
                  <a:ext uri="{FF2B5EF4-FFF2-40B4-BE49-F238E27FC236}">
                    <a16:creationId xmlns:a16="http://schemas.microsoft.com/office/drawing/2014/main" id="{6FEAC8C5-9CF1-4E92-9994-966D924D39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2" y="2880"/>
                <a:ext cx="190" cy="160"/>
              </a:xfrm>
              <a:custGeom>
                <a:avLst/>
                <a:gdLst>
                  <a:gd name="T0" fmla="*/ 0 w 190"/>
                  <a:gd name="T1" fmla="*/ 28 h 160"/>
                  <a:gd name="T2" fmla="*/ 34 w 190"/>
                  <a:gd name="T3" fmla="*/ 20 h 160"/>
                  <a:gd name="T4" fmla="*/ 170 w 190"/>
                  <a:gd name="T5" fmla="*/ 0 h 160"/>
                  <a:gd name="T6" fmla="*/ 190 w 190"/>
                  <a:gd name="T7" fmla="*/ 134 h 160"/>
                  <a:gd name="T8" fmla="*/ 122 w 190"/>
                  <a:gd name="T9" fmla="*/ 152 h 160"/>
                  <a:gd name="T10" fmla="*/ 22 w 190"/>
                  <a:gd name="T11" fmla="*/ 160 h 160"/>
                  <a:gd name="T12" fmla="*/ 0 w 190"/>
                  <a:gd name="T13" fmla="*/ 28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0" h="160">
                    <a:moveTo>
                      <a:pt x="0" y="28"/>
                    </a:moveTo>
                    <a:lnTo>
                      <a:pt x="34" y="20"/>
                    </a:lnTo>
                    <a:lnTo>
                      <a:pt x="170" y="0"/>
                    </a:lnTo>
                    <a:lnTo>
                      <a:pt x="190" y="134"/>
                    </a:lnTo>
                    <a:lnTo>
                      <a:pt x="122" y="152"/>
                    </a:lnTo>
                    <a:lnTo>
                      <a:pt x="22" y="160"/>
                    </a:lnTo>
                    <a:lnTo>
                      <a:pt x="0" y="2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" name="Freeform 11">
                <a:extLst>
                  <a:ext uri="{FF2B5EF4-FFF2-40B4-BE49-F238E27FC236}">
                    <a16:creationId xmlns:a16="http://schemas.microsoft.com/office/drawing/2014/main" id="{43C61638-0DEC-40E2-B56B-858250F418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2992"/>
                <a:ext cx="196" cy="176"/>
              </a:xfrm>
              <a:custGeom>
                <a:avLst/>
                <a:gdLst>
                  <a:gd name="T0" fmla="*/ 0 w 196"/>
                  <a:gd name="T1" fmla="*/ 40 h 176"/>
                  <a:gd name="T2" fmla="*/ 68 w 196"/>
                  <a:gd name="T3" fmla="*/ 22 h 176"/>
                  <a:gd name="T4" fmla="*/ 104 w 196"/>
                  <a:gd name="T5" fmla="*/ 16 h 176"/>
                  <a:gd name="T6" fmla="*/ 170 w 196"/>
                  <a:gd name="T7" fmla="*/ 0 h 176"/>
                  <a:gd name="T8" fmla="*/ 196 w 196"/>
                  <a:gd name="T9" fmla="*/ 138 h 176"/>
                  <a:gd name="T10" fmla="*/ 164 w 196"/>
                  <a:gd name="T11" fmla="*/ 146 h 176"/>
                  <a:gd name="T12" fmla="*/ 24 w 196"/>
                  <a:gd name="T13" fmla="*/ 176 h 176"/>
                  <a:gd name="T14" fmla="*/ 0 w 196"/>
                  <a:gd name="T15" fmla="*/ 40 h 1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96" h="176">
                    <a:moveTo>
                      <a:pt x="0" y="40"/>
                    </a:moveTo>
                    <a:lnTo>
                      <a:pt x="68" y="22"/>
                    </a:lnTo>
                    <a:lnTo>
                      <a:pt x="104" y="16"/>
                    </a:lnTo>
                    <a:lnTo>
                      <a:pt x="170" y="0"/>
                    </a:lnTo>
                    <a:lnTo>
                      <a:pt x="196" y="138"/>
                    </a:lnTo>
                    <a:lnTo>
                      <a:pt x="164" y="146"/>
                    </a:lnTo>
                    <a:lnTo>
                      <a:pt x="24" y="176"/>
                    </a:lnTo>
                    <a:lnTo>
                      <a:pt x="0" y="4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" name="Freeform 12">
                <a:extLst>
                  <a:ext uri="{FF2B5EF4-FFF2-40B4-BE49-F238E27FC236}">
                    <a16:creationId xmlns:a16="http://schemas.microsoft.com/office/drawing/2014/main" id="{2C7ED75A-0E96-4D37-B425-D307770145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968"/>
                <a:ext cx="176" cy="162"/>
              </a:xfrm>
              <a:custGeom>
                <a:avLst/>
                <a:gdLst>
                  <a:gd name="T0" fmla="*/ 0 w 176"/>
                  <a:gd name="T1" fmla="*/ 24 h 162"/>
                  <a:gd name="T2" fmla="*/ 70 w 176"/>
                  <a:gd name="T3" fmla="*/ 12 h 162"/>
                  <a:gd name="T4" fmla="*/ 138 w 176"/>
                  <a:gd name="T5" fmla="*/ 0 h 162"/>
                  <a:gd name="T6" fmla="*/ 176 w 176"/>
                  <a:gd name="T7" fmla="*/ 16 h 162"/>
                  <a:gd name="T8" fmla="*/ 158 w 176"/>
                  <a:gd name="T9" fmla="*/ 48 h 162"/>
                  <a:gd name="T10" fmla="*/ 142 w 176"/>
                  <a:gd name="T11" fmla="*/ 56 h 162"/>
                  <a:gd name="T12" fmla="*/ 116 w 176"/>
                  <a:gd name="T13" fmla="*/ 102 h 162"/>
                  <a:gd name="T14" fmla="*/ 114 w 176"/>
                  <a:gd name="T15" fmla="*/ 140 h 162"/>
                  <a:gd name="T16" fmla="*/ 26 w 176"/>
                  <a:gd name="T17" fmla="*/ 162 h 162"/>
                  <a:gd name="T18" fmla="*/ 0 w 176"/>
                  <a:gd name="T19" fmla="*/ 24 h 16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76" h="162">
                    <a:moveTo>
                      <a:pt x="0" y="24"/>
                    </a:moveTo>
                    <a:lnTo>
                      <a:pt x="70" y="12"/>
                    </a:lnTo>
                    <a:lnTo>
                      <a:pt x="138" y="0"/>
                    </a:lnTo>
                    <a:lnTo>
                      <a:pt x="176" y="16"/>
                    </a:lnTo>
                    <a:lnTo>
                      <a:pt x="158" y="48"/>
                    </a:lnTo>
                    <a:lnTo>
                      <a:pt x="142" y="56"/>
                    </a:lnTo>
                    <a:lnTo>
                      <a:pt x="116" y="102"/>
                    </a:lnTo>
                    <a:lnTo>
                      <a:pt x="114" y="140"/>
                    </a:lnTo>
                    <a:lnTo>
                      <a:pt x="26" y="162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9" name="Freeform 13">
                <a:extLst>
                  <a:ext uri="{FF2B5EF4-FFF2-40B4-BE49-F238E27FC236}">
                    <a16:creationId xmlns:a16="http://schemas.microsoft.com/office/drawing/2014/main" id="{3C4CF3FF-BF71-4513-88C1-F064BF93B2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2" y="2854"/>
                <a:ext cx="192" cy="160"/>
              </a:xfrm>
              <a:custGeom>
                <a:avLst/>
                <a:gdLst>
                  <a:gd name="T0" fmla="*/ 0 w 192"/>
                  <a:gd name="T1" fmla="*/ 26 h 160"/>
                  <a:gd name="T2" fmla="*/ 162 w 192"/>
                  <a:gd name="T3" fmla="*/ 0 h 160"/>
                  <a:gd name="T4" fmla="*/ 192 w 192"/>
                  <a:gd name="T5" fmla="*/ 126 h 160"/>
                  <a:gd name="T6" fmla="*/ 122 w 192"/>
                  <a:gd name="T7" fmla="*/ 138 h 160"/>
                  <a:gd name="T8" fmla="*/ 64 w 192"/>
                  <a:gd name="T9" fmla="*/ 154 h 160"/>
                  <a:gd name="T10" fmla="*/ 20 w 192"/>
                  <a:gd name="T11" fmla="*/ 160 h 160"/>
                  <a:gd name="T12" fmla="*/ 0 w 192"/>
                  <a:gd name="T13" fmla="*/ 26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2" h="160">
                    <a:moveTo>
                      <a:pt x="0" y="26"/>
                    </a:moveTo>
                    <a:lnTo>
                      <a:pt x="162" y="0"/>
                    </a:lnTo>
                    <a:lnTo>
                      <a:pt x="192" y="126"/>
                    </a:lnTo>
                    <a:lnTo>
                      <a:pt x="122" y="138"/>
                    </a:lnTo>
                    <a:lnTo>
                      <a:pt x="64" y="154"/>
                    </a:lnTo>
                    <a:lnTo>
                      <a:pt x="20" y="160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0" name="Freeform 14">
                <a:extLst>
                  <a:ext uri="{FF2B5EF4-FFF2-40B4-BE49-F238E27FC236}">
                    <a16:creationId xmlns:a16="http://schemas.microsoft.com/office/drawing/2014/main" id="{E22D6065-15B6-4A23-B039-963651BB83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4" y="2804"/>
                <a:ext cx="192" cy="180"/>
              </a:xfrm>
              <a:custGeom>
                <a:avLst/>
                <a:gdLst>
                  <a:gd name="T0" fmla="*/ 0 w 192"/>
                  <a:gd name="T1" fmla="*/ 50 h 180"/>
                  <a:gd name="T2" fmla="*/ 130 w 192"/>
                  <a:gd name="T3" fmla="*/ 18 h 180"/>
                  <a:gd name="T4" fmla="*/ 192 w 192"/>
                  <a:gd name="T5" fmla="*/ 0 h 180"/>
                  <a:gd name="T6" fmla="*/ 192 w 192"/>
                  <a:gd name="T7" fmla="*/ 28 h 180"/>
                  <a:gd name="T8" fmla="*/ 134 w 192"/>
                  <a:gd name="T9" fmla="*/ 76 h 180"/>
                  <a:gd name="T10" fmla="*/ 126 w 192"/>
                  <a:gd name="T11" fmla="*/ 104 h 180"/>
                  <a:gd name="T12" fmla="*/ 130 w 192"/>
                  <a:gd name="T13" fmla="*/ 148 h 180"/>
                  <a:gd name="T14" fmla="*/ 136 w 192"/>
                  <a:gd name="T15" fmla="*/ 180 h 180"/>
                  <a:gd name="T16" fmla="*/ 98 w 192"/>
                  <a:gd name="T17" fmla="*/ 164 h 180"/>
                  <a:gd name="T18" fmla="*/ 30 w 192"/>
                  <a:gd name="T19" fmla="*/ 176 h 180"/>
                  <a:gd name="T20" fmla="*/ 0 w 192"/>
                  <a:gd name="T21" fmla="*/ 50 h 18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2" h="180">
                    <a:moveTo>
                      <a:pt x="0" y="50"/>
                    </a:moveTo>
                    <a:lnTo>
                      <a:pt x="130" y="18"/>
                    </a:lnTo>
                    <a:lnTo>
                      <a:pt x="192" y="0"/>
                    </a:lnTo>
                    <a:lnTo>
                      <a:pt x="192" y="28"/>
                    </a:lnTo>
                    <a:lnTo>
                      <a:pt x="134" y="76"/>
                    </a:lnTo>
                    <a:lnTo>
                      <a:pt x="126" y="104"/>
                    </a:lnTo>
                    <a:lnTo>
                      <a:pt x="130" y="148"/>
                    </a:lnTo>
                    <a:lnTo>
                      <a:pt x="136" y="180"/>
                    </a:lnTo>
                    <a:lnTo>
                      <a:pt x="98" y="164"/>
                    </a:lnTo>
                    <a:lnTo>
                      <a:pt x="30" y="176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1" name="Freeform 15">
                <a:extLst>
                  <a:ext uri="{FF2B5EF4-FFF2-40B4-BE49-F238E27FC236}">
                    <a16:creationId xmlns:a16="http://schemas.microsoft.com/office/drawing/2014/main" id="{42E0A4E9-E021-4F73-9DDB-A7FA4CA9B7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0" y="2634"/>
                <a:ext cx="124" cy="188"/>
              </a:xfrm>
              <a:custGeom>
                <a:avLst/>
                <a:gdLst>
                  <a:gd name="T0" fmla="*/ 0 w 124"/>
                  <a:gd name="T1" fmla="*/ 16 h 188"/>
                  <a:gd name="T2" fmla="*/ 34 w 124"/>
                  <a:gd name="T3" fmla="*/ 10 h 188"/>
                  <a:gd name="T4" fmla="*/ 104 w 124"/>
                  <a:gd name="T5" fmla="*/ 0 h 188"/>
                  <a:gd name="T6" fmla="*/ 124 w 124"/>
                  <a:gd name="T7" fmla="*/ 80 h 188"/>
                  <a:gd name="T8" fmla="*/ 98 w 124"/>
                  <a:gd name="T9" fmla="*/ 102 h 188"/>
                  <a:gd name="T10" fmla="*/ 110 w 124"/>
                  <a:gd name="T11" fmla="*/ 118 h 188"/>
                  <a:gd name="T12" fmla="*/ 90 w 124"/>
                  <a:gd name="T13" fmla="*/ 140 h 188"/>
                  <a:gd name="T14" fmla="*/ 96 w 124"/>
                  <a:gd name="T15" fmla="*/ 170 h 188"/>
                  <a:gd name="T16" fmla="*/ 34 w 124"/>
                  <a:gd name="T17" fmla="*/ 188 h 188"/>
                  <a:gd name="T18" fmla="*/ 0 w 124"/>
                  <a:gd name="T19" fmla="*/ 16 h 18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4" h="188">
                    <a:moveTo>
                      <a:pt x="0" y="16"/>
                    </a:moveTo>
                    <a:lnTo>
                      <a:pt x="34" y="10"/>
                    </a:lnTo>
                    <a:lnTo>
                      <a:pt x="104" y="0"/>
                    </a:lnTo>
                    <a:lnTo>
                      <a:pt x="124" y="80"/>
                    </a:lnTo>
                    <a:lnTo>
                      <a:pt x="98" y="102"/>
                    </a:lnTo>
                    <a:lnTo>
                      <a:pt x="110" y="118"/>
                    </a:lnTo>
                    <a:lnTo>
                      <a:pt x="90" y="140"/>
                    </a:lnTo>
                    <a:lnTo>
                      <a:pt x="96" y="170"/>
                    </a:lnTo>
                    <a:lnTo>
                      <a:pt x="34" y="18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2" name="Freeform 16">
                <a:extLst>
                  <a:ext uri="{FF2B5EF4-FFF2-40B4-BE49-F238E27FC236}">
                    <a16:creationId xmlns:a16="http://schemas.microsoft.com/office/drawing/2014/main" id="{6BEBF527-248D-44C2-B9F5-CD84FAE4C4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2" y="2512"/>
                <a:ext cx="166" cy="242"/>
              </a:xfrm>
              <a:custGeom>
                <a:avLst/>
                <a:gdLst>
                  <a:gd name="T0" fmla="*/ 0 w 166"/>
                  <a:gd name="T1" fmla="*/ 30 h 242"/>
                  <a:gd name="T2" fmla="*/ 134 w 166"/>
                  <a:gd name="T3" fmla="*/ 0 h 242"/>
                  <a:gd name="T4" fmla="*/ 164 w 166"/>
                  <a:gd name="T5" fmla="*/ 58 h 242"/>
                  <a:gd name="T6" fmla="*/ 154 w 166"/>
                  <a:gd name="T7" fmla="*/ 118 h 242"/>
                  <a:gd name="T8" fmla="*/ 166 w 166"/>
                  <a:gd name="T9" fmla="*/ 192 h 242"/>
                  <a:gd name="T10" fmla="*/ 146 w 166"/>
                  <a:gd name="T11" fmla="*/ 242 h 242"/>
                  <a:gd name="T12" fmla="*/ 130 w 166"/>
                  <a:gd name="T13" fmla="*/ 234 h 242"/>
                  <a:gd name="T14" fmla="*/ 136 w 166"/>
                  <a:gd name="T15" fmla="*/ 216 h 242"/>
                  <a:gd name="T16" fmla="*/ 112 w 166"/>
                  <a:gd name="T17" fmla="*/ 202 h 242"/>
                  <a:gd name="T18" fmla="*/ 92 w 166"/>
                  <a:gd name="T19" fmla="*/ 122 h 242"/>
                  <a:gd name="T20" fmla="*/ 22 w 166"/>
                  <a:gd name="T21" fmla="*/ 132 h 242"/>
                  <a:gd name="T22" fmla="*/ 0 w 166"/>
                  <a:gd name="T23" fmla="*/ 30 h 2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6" h="242">
                    <a:moveTo>
                      <a:pt x="0" y="30"/>
                    </a:moveTo>
                    <a:lnTo>
                      <a:pt x="134" y="0"/>
                    </a:lnTo>
                    <a:lnTo>
                      <a:pt x="164" y="58"/>
                    </a:lnTo>
                    <a:lnTo>
                      <a:pt x="154" y="118"/>
                    </a:lnTo>
                    <a:lnTo>
                      <a:pt x="166" y="192"/>
                    </a:lnTo>
                    <a:lnTo>
                      <a:pt x="146" y="242"/>
                    </a:lnTo>
                    <a:lnTo>
                      <a:pt x="130" y="234"/>
                    </a:lnTo>
                    <a:lnTo>
                      <a:pt x="136" y="216"/>
                    </a:lnTo>
                    <a:lnTo>
                      <a:pt x="112" y="202"/>
                    </a:lnTo>
                    <a:lnTo>
                      <a:pt x="92" y="122"/>
                    </a:lnTo>
                    <a:lnTo>
                      <a:pt x="22" y="132"/>
                    </a:lnTo>
                    <a:lnTo>
                      <a:pt x="0" y="3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3" name="Freeform 17">
                <a:extLst>
                  <a:ext uri="{FF2B5EF4-FFF2-40B4-BE49-F238E27FC236}">
                    <a16:creationId xmlns:a16="http://schemas.microsoft.com/office/drawing/2014/main" id="{AAF3B048-3571-4BC3-80F5-D820B478D7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" y="2650"/>
                <a:ext cx="202" cy="210"/>
              </a:xfrm>
              <a:custGeom>
                <a:avLst/>
                <a:gdLst>
                  <a:gd name="T0" fmla="*/ 0 w 202"/>
                  <a:gd name="T1" fmla="*/ 36 h 210"/>
                  <a:gd name="T2" fmla="*/ 70 w 202"/>
                  <a:gd name="T3" fmla="*/ 22 h 210"/>
                  <a:gd name="T4" fmla="*/ 168 w 202"/>
                  <a:gd name="T5" fmla="*/ 0 h 210"/>
                  <a:gd name="T6" fmla="*/ 202 w 202"/>
                  <a:gd name="T7" fmla="*/ 172 h 210"/>
                  <a:gd name="T8" fmla="*/ 72 w 202"/>
                  <a:gd name="T9" fmla="*/ 204 h 210"/>
                  <a:gd name="T10" fmla="*/ 38 w 202"/>
                  <a:gd name="T11" fmla="*/ 210 h 210"/>
                  <a:gd name="T12" fmla="*/ 10 w 202"/>
                  <a:gd name="T13" fmla="*/ 74 h 210"/>
                  <a:gd name="T14" fmla="*/ 0 w 202"/>
                  <a:gd name="T15" fmla="*/ 36 h 2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2" h="210">
                    <a:moveTo>
                      <a:pt x="0" y="36"/>
                    </a:moveTo>
                    <a:lnTo>
                      <a:pt x="70" y="22"/>
                    </a:lnTo>
                    <a:lnTo>
                      <a:pt x="168" y="0"/>
                    </a:lnTo>
                    <a:lnTo>
                      <a:pt x="202" y="172"/>
                    </a:lnTo>
                    <a:lnTo>
                      <a:pt x="72" y="204"/>
                    </a:lnTo>
                    <a:lnTo>
                      <a:pt x="38" y="210"/>
                    </a:lnTo>
                    <a:lnTo>
                      <a:pt x="10" y="74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4" name="Freeform 18">
                <a:extLst>
                  <a:ext uri="{FF2B5EF4-FFF2-40B4-BE49-F238E27FC236}">
                    <a16:creationId xmlns:a16="http://schemas.microsoft.com/office/drawing/2014/main" id="{3813A6C7-53BE-4E8F-90AD-48A154A3A5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2" y="2316"/>
                <a:ext cx="204" cy="226"/>
              </a:xfrm>
              <a:custGeom>
                <a:avLst/>
                <a:gdLst>
                  <a:gd name="T0" fmla="*/ 0 w 204"/>
                  <a:gd name="T1" fmla="*/ 32 h 226"/>
                  <a:gd name="T2" fmla="*/ 144 w 204"/>
                  <a:gd name="T3" fmla="*/ 0 h 226"/>
                  <a:gd name="T4" fmla="*/ 154 w 204"/>
                  <a:gd name="T5" fmla="*/ 54 h 226"/>
                  <a:gd name="T6" fmla="*/ 186 w 204"/>
                  <a:gd name="T7" fmla="*/ 122 h 226"/>
                  <a:gd name="T8" fmla="*/ 204 w 204"/>
                  <a:gd name="T9" fmla="*/ 196 h 226"/>
                  <a:gd name="T10" fmla="*/ 70 w 204"/>
                  <a:gd name="T11" fmla="*/ 226 h 226"/>
                  <a:gd name="T12" fmla="*/ 60 w 204"/>
                  <a:gd name="T13" fmla="*/ 176 h 226"/>
                  <a:gd name="T14" fmla="*/ 28 w 204"/>
                  <a:gd name="T15" fmla="*/ 188 h 226"/>
                  <a:gd name="T16" fmla="*/ 24 w 204"/>
                  <a:gd name="T17" fmla="*/ 168 h 226"/>
                  <a:gd name="T18" fmla="*/ 30 w 204"/>
                  <a:gd name="T19" fmla="*/ 166 h 226"/>
                  <a:gd name="T20" fmla="*/ 0 w 204"/>
                  <a:gd name="T21" fmla="*/ 32 h 22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4" h="226">
                    <a:moveTo>
                      <a:pt x="0" y="32"/>
                    </a:moveTo>
                    <a:lnTo>
                      <a:pt x="144" y="0"/>
                    </a:lnTo>
                    <a:lnTo>
                      <a:pt x="154" y="54"/>
                    </a:lnTo>
                    <a:lnTo>
                      <a:pt x="186" y="122"/>
                    </a:lnTo>
                    <a:lnTo>
                      <a:pt x="204" y="196"/>
                    </a:lnTo>
                    <a:lnTo>
                      <a:pt x="70" y="226"/>
                    </a:lnTo>
                    <a:lnTo>
                      <a:pt x="60" y="176"/>
                    </a:lnTo>
                    <a:lnTo>
                      <a:pt x="28" y="188"/>
                    </a:lnTo>
                    <a:lnTo>
                      <a:pt x="24" y="168"/>
                    </a:lnTo>
                    <a:lnTo>
                      <a:pt x="30" y="166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5" name="Freeform 19">
                <a:extLst>
                  <a:ext uri="{FF2B5EF4-FFF2-40B4-BE49-F238E27FC236}">
                    <a16:creationId xmlns:a16="http://schemas.microsoft.com/office/drawing/2014/main" id="{134A22D5-F446-4830-BEFA-3A0BD3680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2188"/>
                <a:ext cx="244" cy="176"/>
              </a:xfrm>
              <a:custGeom>
                <a:avLst/>
                <a:gdLst>
                  <a:gd name="T0" fmla="*/ 100 w 244"/>
                  <a:gd name="T1" fmla="*/ 160 h 176"/>
                  <a:gd name="T2" fmla="*/ 0 w 244"/>
                  <a:gd name="T3" fmla="*/ 176 h 176"/>
                  <a:gd name="T4" fmla="*/ 0 w 244"/>
                  <a:gd name="T5" fmla="*/ 160 h 176"/>
                  <a:gd name="T6" fmla="*/ 6 w 244"/>
                  <a:gd name="T7" fmla="*/ 118 h 176"/>
                  <a:gd name="T8" fmla="*/ 20 w 244"/>
                  <a:gd name="T9" fmla="*/ 98 h 176"/>
                  <a:gd name="T10" fmla="*/ 20 w 244"/>
                  <a:gd name="T11" fmla="*/ 82 h 176"/>
                  <a:gd name="T12" fmla="*/ 48 w 244"/>
                  <a:gd name="T13" fmla="*/ 48 h 176"/>
                  <a:gd name="T14" fmla="*/ 94 w 244"/>
                  <a:gd name="T15" fmla="*/ 28 h 176"/>
                  <a:gd name="T16" fmla="*/ 96 w 244"/>
                  <a:gd name="T17" fmla="*/ 12 h 176"/>
                  <a:gd name="T18" fmla="*/ 128 w 244"/>
                  <a:gd name="T19" fmla="*/ 0 h 176"/>
                  <a:gd name="T20" fmla="*/ 184 w 244"/>
                  <a:gd name="T21" fmla="*/ 18 h 176"/>
                  <a:gd name="T22" fmla="*/ 216 w 244"/>
                  <a:gd name="T23" fmla="*/ 58 h 176"/>
                  <a:gd name="T24" fmla="*/ 236 w 244"/>
                  <a:gd name="T25" fmla="*/ 100 h 176"/>
                  <a:gd name="T26" fmla="*/ 244 w 244"/>
                  <a:gd name="T27" fmla="*/ 128 h 176"/>
                  <a:gd name="T28" fmla="*/ 100 w 244"/>
                  <a:gd name="T29" fmla="*/ 160 h 17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44" h="176">
                    <a:moveTo>
                      <a:pt x="100" y="160"/>
                    </a:moveTo>
                    <a:lnTo>
                      <a:pt x="0" y="176"/>
                    </a:lnTo>
                    <a:lnTo>
                      <a:pt x="0" y="160"/>
                    </a:lnTo>
                    <a:lnTo>
                      <a:pt x="6" y="118"/>
                    </a:lnTo>
                    <a:lnTo>
                      <a:pt x="20" y="98"/>
                    </a:lnTo>
                    <a:lnTo>
                      <a:pt x="20" y="82"/>
                    </a:lnTo>
                    <a:lnTo>
                      <a:pt x="48" y="48"/>
                    </a:lnTo>
                    <a:lnTo>
                      <a:pt x="94" y="28"/>
                    </a:lnTo>
                    <a:lnTo>
                      <a:pt x="96" y="12"/>
                    </a:lnTo>
                    <a:lnTo>
                      <a:pt x="128" y="0"/>
                    </a:lnTo>
                    <a:lnTo>
                      <a:pt x="184" y="18"/>
                    </a:lnTo>
                    <a:lnTo>
                      <a:pt x="216" y="58"/>
                    </a:lnTo>
                    <a:lnTo>
                      <a:pt x="236" y="100"/>
                    </a:lnTo>
                    <a:lnTo>
                      <a:pt x="244" y="128"/>
                    </a:lnTo>
                    <a:lnTo>
                      <a:pt x="100" y="16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" name="Freeform 20">
                <a:extLst>
                  <a:ext uri="{FF2B5EF4-FFF2-40B4-BE49-F238E27FC236}">
                    <a16:creationId xmlns:a16="http://schemas.microsoft.com/office/drawing/2014/main" id="{139C1E59-EDC1-4413-855E-8C52962317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6" y="2348"/>
                <a:ext cx="186" cy="208"/>
              </a:xfrm>
              <a:custGeom>
                <a:avLst/>
                <a:gdLst>
                  <a:gd name="T0" fmla="*/ 0 w 186"/>
                  <a:gd name="T1" fmla="*/ 66 h 208"/>
                  <a:gd name="T2" fmla="*/ 40 w 186"/>
                  <a:gd name="T3" fmla="*/ 8 h 208"/>
                  <a:gd name="T4" fmla="*/ 56 w 186"/>
                  <a:gd name="T5" fmla="*/ 4 h 208"/>
                  <a:gd name="T6" fmla="*/ 56 w 186"/>
                  <a:gd name="T7" fmla="*/ 16 h 208"/>
                  <a:gd name="T8" fmla="*/ 156 w 186"/>
                  <a:gd name="T9" fmla="*/ 0 h 208"/>
                  <a:gd name="T10" fmla="*/ 186 w 186"/>
                  <a:gd name="T11" fmla="*/ 134 h 208"/>
                  <a:gd name="T12" fmla="*/ 180 w 186"/>
                  <a:gd name="T13" fmla="*/ 136 h 208"/>
                  <a:gd name="T14" fmla="*/ 114 w 186"/>
                  <a:gd name="T15" fmla="*/ 148 h 208"/>
                  <a:gd name="T16" fmla="*/ 120 w 186"/>
                  <a:gd name="T17" fmla="*/ 184 h 208"/>
                  <a:gd name="T18" fmla="*/ 92 w 186"/>
                  <a:gd name="T19" fmla="*/ 194 h 208"/>
                  <a:gd name="T20" fmla="*/ 24 w 186"/>
                  <a:gd name="T21" fmla="*/ 208 h 208"/>
                  <a:gd name="T22" fmla="*/ 4 w 186"/>
                  <a:gd name="T23" fmla="*/ 106 h 208"/>
                  <a:gd name="T24" fmla="*/ 0 w 186"/>
                  <a:gd name="T25" fmla="*/ 66 h 20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86" h="208">
                    <a:moveTo>
                      <a:pt x="0" y="66"/>
                    </a:moveTo>
                    <a:lnTo>
                      <a:pt x="40" y="8"/>
                    </a:lnTo>
                    <a:lnTo>
                      <a:pt x="56" y="4"/>
                    </a:lnTo>
                    <a:lnTo>
                      <a:pt x="56" y="16"/>
                    </a:lnTo>
                    <a:lnTo>
                      <a:pt x="156" y="0"/>
                    </a:lnTo>
                    <a:lnTo>
                      <a:pt x="186" y="134"/>
                    </a:lnTo>
                    <a:lnTo>
                      <a:pt x="180" y="136"/>
                    </a:lnTo>
                    <a:lnTo>
                      <a:pt x="114" y="148"/>
                    </a:lnTo>
                    <a:lnTo>
                      <a:pt x="120" y="184"/>
                    </a:lnTo>
                    <a:lnTo>
                      <a:pt x="92" y="194"/>
                    </a:lnTo>
                    <a:lnTo>
                      <a:pt x="24" y="208"/>
                    </a:lnTo>
                    <a:lnTo>
                      <a:pt x="4" y="106"/>
                    </a:lnTo>
                    <a:lnTo>
                      <a:pt x="0" y="6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7" name="Freeform 21">
                <a:extLst>
                  <a:ext uri="{FF2B5EF4-FFF2-40B4-BE49-F238E27FC236}">
                    <a16:creationId xmlns:a16="http://schemas.microsoft.com/office/drawing/2014/main" id="{E0782F1D-9EDE-4661-A06C-B4B4C72A34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484"/>
                <a:ext cx="156" cy="188"/>
              </a:xfrm>
              <a:custGeom>
                <a:avLst/>
                <a:gdLst>
                  <a:gd name="T0" fmla="*/ 0 w 156"/>
                  <a:gd name="T1" fmla="*/ 58 h 188"/>
                  <a:gd name="T2" fmla="*/ 28 w 156"/>
                  <a:gd name="T3" fmla="*/ 48 h 188"/>
                  <a:gd name="T4" fmla="*/ 22 w 156"/>
                  <a:gd name="T5" fmla="*/ 12 h 188"/>
                  <a:gd name="T6" fmla="*/ 88 w 156"/>
                  <a:gd name="T7" fmla="*/ 0 h 188"/>
                  <a:gd name="T8" fmla="*/ 92 w 156"/>
                  <a:gd name="T9" fmla="*/ 20 h 188"/>
                  <a:gd name="T10" fmla="*/ 124 w 156"/>
                  <a:gd name="T11" fmla="*/ 8 h 188"/>
                  <a:gd name="T12" fmla="*/ 134 w 156"/>
                  <a:gd name="T13" fmla="*/ 58 h 188"/>
                  <a:gd name="T14" fmla="*/ 156 w 156"/>
                  <a:gd name="T15" fmla="*/ 160 h 188"/>
                  <a:gd name="T16" fmla="*/ 122 w 156"/>
                  <a:gd name="T17" fmla="*/ 166 h 188"/>
                  <a:gd name="T18" fmla="*/ 24 w 156"/>
                  <a:gd name="T19" fmla="*/ 188 h 188"/>
                  <a:gd name="T20" fmla="*/ 0 w 156"/>
                  <a:gd name="T21" fmla="*/ 58 h 18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6" h="188">
                    <a:moveTo>
                      <a:pt x="0" y="58"/>
                    </a:moveTo>
                    <a:lnTo>
                      <a:pt x="28" y="48"/>
                    </a:lnTo>
                    <a:lnTo>
                      <a:pt x="22" y="12"/>
                    </a:lnTo>
                    <a:lnTo>
                      <a:pt x="88" y="0"/>
                    </a:lnTo>
                    <a:lnTo>
                      <a:pt x="92" y="20"/>
                    </a:lnTo>
                    <a:lnTo>
                      <a:pt x="124" y="8"/>
                    </a:lnTo>
                    <a:lnTo>
                      <a:pt x="134" y="58"/>
                    </a:lnTo>
                    <a:lnTo>
                      <a:pt x="156" y="160"/>
                    </a:lnTo>
                    <a:lnTo>
                      <a:pt x="122" y="166"/>
                    </a:lnTo>
                    <a:lnTo>
                      <a:pt x="24" y="188"/>
                    </a:lnTo>
                    <a:lnTo>
                      <a:pt x="0" y="5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8" name="Freeform 22">
                <a:extLst>
                  <a:ext uri="{FF2B5EF4-FFF2-40B4-BE49-F238E27FC236}">
                    <a16:creationId xmlns:a16="http://schemas.microsoft.com/office/drawing/2014/main" id="{3087271D-9537-4648-A115-F78EE83848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4" y="2272"/>
                <a:ext cx="156" cy="188"/>
              </a:xfrm>
              <a:custGeom>
                <a:avLst/>
                <a:gdLst>
                  <a:gd name="T0" fmla="*/ 0 w 156"/>
                  <a:gd name="T1" fmla="*/ 4 h 188"/>
                  <a:gd name="T2" fmla="*/ 32 w 156"/>
                  <a:gd name="T3" fmla="*/ 0 h 188"/>
                  <a:gd name="T4" fmla="*/ 38 w 156"/>
                  <a:gd name="T5" fmla="*/ 32 h 188"/>
                  <a:gd name="T6" fmla="*/ 68 w 156"/>
                  <a:gd name="T7" fmla="*/ 26 h 188"/>
                  <a:gd name="T8" fmla="*/ 66 w 156"/>
                  <a:gd name="T9" fmla="*/ 84 h 188"/>
                  <a:gd name="T10" fmla="*/ 100 w 156"/>
                  <a:gd name="T11" fmla="*/ 124 h 188"/>
                  <a:gd name="T12" fmla="*/ 142 w 156"/>
                  <a:gd name="T13" fmla="*/ 128 h 188"/>
                  <a:gd name="T14" fmla="*/ 152 w 156"/>
                  <a:gd name="T15" fmla="*/ 142 h 188"/>
                  <a:gd name="T16" fmla="*/ 156 w 156"/>
                  <a:gd name="T17" fmla="*/ 182 h 188"/>
                  <a:gd name="T18" fmla="*/ 124 w 156"/>
                  <a:gd name="T19" fmla="*/ 188 h 188"/>
                  <a:gd name="T20" fmla="*/ 124 w 156"/>
                  <a:gd name="T21" fmla="*/ 176 h 188"/>
                  <a:gd name="T22" fmla="*/ 58 w 156"/>
                  <a:gd name="T23" fmla="*/ 180 h 188"/>
                  <a:gd name="T24" fmla="*/ 56 w 156"/>
                  <a:gd name="T25" fmla="*/ 168 h 188"/>
                  <a:gd name="T26" fmla="*/ 22 w 156"/>
                  <a:gd name="T27" fmla="*/ 174 h 188"/>
                  <a:gd name="T28" fmla="*/ 4 w 156"/>
                  <a:gd name="T29" fmla="*/ 68 h 188"/>
                  <a:gd name="T30" fmla="*/ 0 w 156"/>
                  <a:gd name="T31" fmla="*/ 4 h 18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56" h="188">
                    <a:moveTo>
                      <a:pt x="0" y="4"/>
                    </a:moveTo>
                    <a:lnTo>
                      <a:pt x="32" y="0"/>
                    </a:lnTo>
                    <a:lnTo>
                      <a:pt x="38" y="32"/>
                    </a:lnTo>
                    <a:lnTo>
                      <a:pt x="68" y="26"/>
                    </a:lnTo>
                    <a:lnTo>
                      <a:pt x="66" y="84"/>
                    </a:lnTo>
                    <a:lnTo>
                      <a:pt x="100" y="124"/>
                    </a:lnTo>
                    <a:lnTo>
                      <a:pt x="142" y="128"/>
                    </a:lnTo>
                    <a:lnTo>
                      <a:pt x="152" y="142"/>
                    </a:lnTo>
                    <a:lnTo>
                      <a:pt x="156" y="182"/>
                    </a:lnTo>
                    <a:lnTo>
                      <a:pt x="124" y="188"/>
                    </a:lnTo>
                    <a:lnTo>
                      <a:pt x="124" y="176"/>
                    </a:lnTo>
                    <a:lnTo>
                      <a:pt x="58" y="180"/>
                    </a:lnTo>
                    <a:lnTo>
                      <a:pt x="56" y="168"/>
                    </a:lnTo>
                    <a:lnTo>
                      <a:pt x="22" y="174"/>
                    </a:lnTo>
                    <a:lnTo>
                      <a:pt x="4" y="68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9" name="Freeform 23">
                <a:extLst>
                  <a:ext uri="{FF2B5EF4-FFF2-40B4-BE49-F238E27FC236}">
                    <a16:creationId xmlns:a16="http://schemas.microsoft.com/office/drawing/2014/main" id="{F088C635-378A-4BFD-9D7F-AC71AD55CD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2" y="2184"/>
                <a:ext cx="164" cy="120"/>
              </a:xfrm>
              <a:custGeom>
                <a:avLst/>
                <a:gdLst>
                  <a:gd name="T0" fmla="*/ 0 w 164"/>
                  <a:gd name="T1" fmla="*/ 26 h 120"/>
                  <a:gd name="T2" fmla="*/ 74 w 164"/>
                  <a:gd name="T3" fmla="*/ 14 h 120"/>
                  <a:gd name="T4" fmla="*/ 164 w 164"/>
                  <a:gd name="T5" fmla="*/ 0 h 120"/>
                  <a:gd name="T6" fmla="*/ 162 w 164"/>
                  <a:gd name="T7" fmla="*/ 38 h 120"/>
                  <a:gd name="T8" fmla="*/ 134 w 164"/>
                  <a:gd name="T9" fmla="*/ 72 h 120"/>
                  <a:gd name="T10" fmla="*/ 122 w 164"/>
                  <a:gd name="T11" fmla="*/ 68 h 120"/>
                  <a:gd name="T12" fmla="*/ 92 w 164"/>
                  <a:gd name="T13" fmla="*/ 82 h 120"/>
                  <a:gd name="T14" fmla="*/ 80 w 164"/>
                  <a:gd name="T15" fmla="*/ 114 h 120"/>
                  <a:gd name="T16" fmla="*/ 50 w 164"/>
                  <a:gd name="T17" fmla="*/ 120 h 120"/>
                  <a:gd name="T18" fmla="*/ 44 w 164"/>
                  <a:gd name="T19" fmla="*/ 88 h 120"/>
                  <a:gd name="T20" fmla="*/ 12 w 164"/>
                  <a:gd name="T21" fmla="*/ 92 h 120"/>
                  <a:gd name="T22" fmla="*/ 0 w 164"/>
                  <a:gd name="T23" fmla="*/ 26 h 12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4" h="120">
                    <a:moveTo>
                      <a:pt x="0" y="26"/>
                    </a:moveTo>
                    <a:lnTo>
                      <a:pt x="74" y="14"/>
                    </a:lnTo>
                    <a:lnTo>
                      <a:pt x="164" y="0"/>
                    </a:lnTo>
                    <a:lnTo>
                      <a:pt x="162" y="38"/>
                    </a:lnTo>
                    <a:lnTo>
                      <a:pt x="134" y="72"/>
                    </a:lnTo>
                    <a:lnTo>
                      <a:pt x="122" y="68"/>
                    </a:lnTo>
                    <a:lnTo>
                      <a:pt x="92" y="82"/>
                    </a:lnTo>
                    <a:lnTo>
                      <a:pt x="80" y="114"/>
                    </a:lnTo>
                    <a:lnTo>
                      <a:pt x="50" y="120"/>
                    </a:lnTo>
                    <a:lnTo>
                      <a:pt x="44" y="88"/>
                    </a:lnTo>
                    <a:lnTo>
                      <a:pt x="12" y="92"/>
                    </a:lnTo>
                    <a:lnTo>
                      <a:pt x="0" y="2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0" name="Freeform 24">
                <a:extLst>
                  <a:ext uri="{FF2B5EF4-FFF2-40B4-BE49-F238E27FC236}">
                    <a16:creationId xmlns:a16="http://schemas.microsoft.com/office/drawing/2014/main" id="{83B3A816-2487-4E1F-B8C2-F648D3A56F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6" y="2040"/>
                <a:ext cx="154" cy="158"/>
              </a:xfrm>
              <a:custGeom>
                <a:avLst/>
                <a:gdLst>
                  <a:gd name="T0" fmla="*/ 0 w 154"/>
                  <a:gd name="T1" fmla="*/ 24 h 158"/>
                  <a:gd name="T2" fmla="*/ 154 w 154"/>
                  <a:gd name="T3" fmla="*/ 0 h 158"/>
                  <a:gd name="T4" fmla="*/ 154 w 154"/>
                  <a:gd name="T5" fmla="*/ 76 h 158"/>
                  <a:gd name="T6" fmla="*/ 138 w 154"/>
                  <a:gd name="T7" fmla="*/ 100 h 158"/>
                  <a:gd name="T8" fmla="*/ 118 w 154"/>
                  <a:gd name="T9" fmla="*/ 102 h 158"/>
                  <a:gd name="T10" fmla="*/ 110 w 154"/>
                  <a:gd name="T11" fmla="*/ 144 h 158"/>
                  <a:gd name="T12" fmla="*/ 20 w 154"/>
                  <a:gd name="T13" fmla="*/ 158 h 158"/>
                  <a:gd name="T14" fmla="*/ 0 w 154"/>
                  <a:gd name="T15" fmla="*/ 24 h 15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4" h="158">
                    <a:moveTo>
                      <a:pt x="0" y="24"/>
                    </a:moveTo>
                    <a:lnTo>
                      <a:pt x="154" y="0"/>
                    </a:lnTo>
                    <a:lnTo>
                      <a:pt x="154" y="76"/>
                    </a:lnTo>
                    <a:lnTo>
                      <a:pt x="138" y="100"/>
                    </a:lnTo>
                    <a:lnTo>
                      <a:pt x="118" y="102"/>
                    </a:lnTo>
                    <a:lnTo>
                      <a:pt x="110" y="144"/>
                    </a:lnTo>
                    <a:lnTo>
                      <a:pt x="20" y="158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1" name="Freeform 25">
                <a:extLst>
                  <a:ext uri="{FF2B5EF4-FFF2-40B4-BE49-F238E27FC236}">
                    <a16:creationId xmlns:a16="http://schemas.microsoft.com/office/drawing/2014/main" id="{B4BAC19F-48A9-4076-A091-63DF4A757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" y="2542"/>
                <a:ext cx="156" cy="192"/>
              </a:xfrm>
              <a:custGeom>
                <a:avLst/>
                <a:gdLst>
                  <a:gd name="T0" fmla="*/ 96 w 156"/>
                  <a:gd name="T1" fmla="*/ 182 h 192"/>
                  <a:gd name="T2" fmla="*/ 32 w 156"/>
                  <a:gd name="T3" fmla="*/ 192 h 192"/>
                  <a:gd name="T4" fmla="*/ 4 w 156"/>
                  <a:gd name="T5" fmla="*/ 58 h 192"/>
                  <a:gd name="T6" fmla="*/ 0 w 156"/>
                  <a:gd name="T7" fmla="*/ 26 h 192"/>
                  <a:gd name="T8" fmla="*/ 64 w 156"/>
                  <a:gd name="T9" fmla="*/ 14 h 192"/>
                  <a:gd name="T10" fmla="*/ 132 w 156"/>
                  <a:gd name="T11" fmla="*/ 0 h 192"/>
                  <a:gd name="T12" fmla="*/ 156 w 156"/>
                  <a:gd name="T13" fmla="*/ 130 h 192"/>
                  <a:gd name="T14" fmla="*/ 86 w 156"/>
                  <a:gd name="T15" fmla="*/ 144 h 192"/>
                  <a:gd name="T16" fmla="*/ 96 w 156"/>
                  <a:gd name="T17" fmla="*/ 182 h 1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6" h="192">
                    <a:moveTo>
                      <a:pt x="96" y="182"/>
                    </a:moveTo>
                    <a:lnTo>
                      <a:pt x="32" y="192"/>
                    </a:lnTo>
                    <a:lnTo>
                      <a:pt x="4" y="58"/>
                    </a:lnTo>
                    <a:lnTo>
                      <a:pt x="0" y="26"/>
                    </a:lnTo>
                    <a:lnTo>
                      <a:pt x="64" y="14"/>
                    </a:lnTo>
                    <a:lnTo>
                      <a:pt x="132" y="0"/>
                    </a:lnTo>
                    <a:lnTo>
                      <a:pt x="156" y="130"/>
                    </a:lnTo>
                    <a:lnTo>
                      <a:pt x="86" y="144"/>
                    </a:lnTo>
                    <a:lnTo>
                      <a:pt x="96" y="18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2" name="Freeform 26">
                <a:extLst>
                  <a:ext uri="{FF2B5EF4-FFF2-40B4-BE49-F238E27FC236}">
                    <a16:creationId xmlns:a16="http://schemas.microsoft.com/office/drawing/2014/main" id="{40B748A4-4C31-48BF-9A23-5F41D14055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6" y="2440"/>
                <a:ext cx="204" cy="182"/>
              </a:xfrm>
              <a:custGeom>
                <a:avLst/>
                <a:gdLst>
                  <a:gd name="T0" fmla="*/ 144 w 204"/>
                  <a:gd name="T1" fmla="*/ 160 h 182"/>
                  <a:gd name="T2" fmla="*/ 24 w 204"/>
                  <a:gd name="T3" fmla="*/ 182 h 182"/>
                  <a:gd name="T4" fmla="*/ 0 w 204"/>
                  <a:gd name="T5" fmla="*/ 46 h 182"/>
                  <a:gd name="T6" fmla="*/ 56 w 204"/>
                  <a:gd name="T7" fmla="*/ 34 h 182"/>
                  <a:gd name="T8" fmla="*/ 50 w 204"/>
                  <a:gd name="T9" fmla="*/ 6 h 182"/>
                  <a:gd name="T10" fmla="*/ 84 w 204"/>
                  <a:gd name="T11" fmla="*/ 0 h 182"/>
                  <a:gd name="T12" fmla="*/ 86 w 204"/>
                  <a:gd name="T13" fmla="*/ 12 h 182"/>
                  <a:gd name="T14" fmla="*/ 152 w 204"/>
                  <a:gd name="T15" fmla="*/ 8 h 182"/>
                  <a:gd name="T16" fmla="*/ 152 w 204"/>
                  <a:gd name="T17" fmla="*/ 20 h 182"/>
                  <a:gd name="T18" fmla="*/ 184 w 204"/>
                  <a:gd name="T19" fmla="*/ 14 h 182"/>
                  <a:gd name="T20" fmla="*/ 204 w 204"/>
                  <a:gd name="T21" fmla="*/ 116 h 182"/>
                  <a:gd name="T22" fmla="*/ 140 w 204"/>
                  <a:gd name="T23" fmla="*/ 128 h 182"/>
                  <a:gd name="T24" fmla="*/ 144 w 204"/>
                  <a:gd name="T25" fmla="*/ 160 h 18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82">
                    <a:moveTo>
                      <a:pt x="144" y="160"/>
                    </a:moveTo>
                    <a:lnTo>
                      <a:pt x="24" y="182"/>
                    </a:lnTo>
                    <a:lnTo>
                      <a:pt x="0" y="46"/>
                    </a:lnTo>
                    <a:lnTo>
                      <a:pt x="56" y="34"/>
                    </a:lnTo>
                    <a:lnTo>
                      <a:pt x="50" y="6"/>
                    </a:lnTo>
                    <a:lnTo>
                      <a:pt x="84" y="0"/>
                    </a:lnTo>
                    <a:lnTo>
                      <a:pt x="86" y="12"/>
                    </a:lnTo>
                    <a:lnTo>
                      <a:pt x="152" y="8"/>
                    </a:lnTo>
                    <a:lnTo>
                      <a:pt x="152" y="20"/>
                    </a:lnTo>
                    <a:lnTo>
                      <a:pt x="184" y="14"/>
                    </a:lnTo>
                    <a:lnTo>
                      <a:pt x="204" y="116"/>
                    </a:lnTo>
                    <a:lnTo>
                      <a:pt x="140" y="128"/>
                    </a:lnTo>
                    <a:lnTo>
                      <a:pt x="144" y="16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" name="Freeform 27">
                <a:extLst>
                  <a:ext uri="{FF2B5EF4-FFF2-40B4-BE49-F238E27FC236}">
                    <a16:creationId xmlns:a16="http://schemas.microsoft.com/office/drawing/2014/main" id="{ED3BB345-B432-4973-8761-6F4473D7AF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0" y="2724"/>
                <a:ext cx="160" cy="156"/>
              </a:xfrm>
              <a:custGeom>
                <a:avLst/>
                <a:gdLst>
                  <a:gd name="T0" fmla="*/ 28 w 160"/>
                  <a:gd name="T1" fmla="*/ 156 h 156"/>
                  <a:gd name="T2" fmla="*/ 0 w 160"/>
                  <a:gd name="T3" fmla="*/ 22 h 156"/>
                  <a:gd name="T4" fmla="*/ 68 w 160"/>
                  <a:gd name="T5" fmla="*/ 10 h 156"/>
                  <a:gd name="T6" fmla="*/ 132 w 160"/>
                  <a:gd name="T7" fmla="*/ 0 h 156"/>
                  <a:gd name="T8" fmla="*/ 160 w 160"/>
                  <a:gd name="T9" fmla="*/ 136 h 156"/>
                  <a:gd name="T10" fmla="*/ 28 w 160"/>
                  <a:gd name="T11" fmla="*/ 15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0" h="156">
                    <a:moveTo>
                      <a:pt x="28" y="156"/>
                    </a:moveTo>
                    <a:lnTo>
                      <a:pt x="0" y="22"/>
                    </a:lnTo>
                    <a:lnTo>
                      <a:pt x="68" y="10"/>
                    </a:lnTo>
                    <a:lnTo>
                      <a:pt x="132" y="0"/>
                    </a:lnTo>
                    <a:lnTo>
                      <a:pt x="160" y="136"/>
                    </a:lnTo>
                    <a:lnTo>
                      <a:pt x="28" y="15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44" name="Freeform 28">
                <a:extLst>
                  <a:ext uri="{FF2B5EF4-FFF2-40B4-BE49-F238E27FC236}">
                    <a16:creationId xmlns:a16="http://schemas.microsoft.com/office/drawing/2014/main" id="{85DC1AD9-B10F-4503-A067-08296FA175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2" y="1904"/>
                <a:ext cx="178" cy="160"/>
              </a:xfrm>
              <a:custGeom>
                <a:avLst/>
                <a:gdLst>
                  <a:gd name="T0" fmla="*/ 24 w 178"/>
                  <a:gd name="T1" fmla="*/ 160 h 160"/>
                  <a:gd name="T2" fmla="*/ 0 w 178"/>
                  <a:gd name="T3" fmla="*/ 32 h 160"/>
                  <a:gd name="T4" fmla="*/ 140 w 178"/>
                  <a:gd name="T5" fmla="*/ 0 h 160"/>
                  <a:gd name="T6" fmla="*/ 154 w 178"/>
                  <a:gd name="T7" fmla="*/ 4 h 160"/>
                  <a:gd name="T8" fmla="*/ 176 w 178"/>
                  <a:gd name="T9" fmla="*/ 72 h 160"/>
                  <a:gd name="T10" fmla="*/ 178 w 178"/>
                  <a:gd name="T11" fmla="*/ 136 h 160"/>
                  <a:gd name="T12" fmla="*/ 24 w 178"/>
                  <a:gd name="T13" fmla="*/ 160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8" h="160">
                    <a:moveTo>
                      <a:pt x="24" y="160"/>
                    </a:moveTo>
                    <a:lnTo>
                      <a:pt x="0" y="32"/>
                    </a:lnTo>
                    <a:lnTo>
                      <a:pt x="140" y="0"/>
                    </a:lnTo>
                    <a:lnTo>
                      <a:pt x="154" y="4"/>
                    </a:lnTo>
                    <a:lnTo>
                      <a:pt x="176" y="72"/>
                    </a:lnTo>
                    <a:lnTo>
                      <a:pt x="178" y="136"/>
                    </a:lnTo>
                    <a:lnTo>
                      <a:pt x="24" y="16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5" name="Freeform 29">
                <a:extLst>
                  <a:ext uri="{FF2B5EF4-FFF2-40B4-BE49-F238E27FC236}">
                    <a16:creationId xmlns:a16="http://schemas.microsoft.com/office/drawing/2014/main" id="{5ABCF0EA-AA3D-4CED-8F27-9E4149152B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1768"/>
                <a:ext cx="182" cy="168"/>
              </a:xfrm>
              <a:custGeom>
                <a:avLst/>
                <a:gdLst>
                  <a:gd name="T0" fmla="*/ 24 w 182"/>
                  <a:gd name="T1" fmla="*/ 168 h 168"/>
                  <a:gd name="T2" fmla="*/ 0 w 182"/>
                  <a:gd name="T3" fmla="*/ 32 h 168"/>
                  <a:gd name="T4" fmla="*/ 130 w 182"/>
                  <a:gd name="T5" fmla="*/ 0 h 168"/>
                  <a:gd name="T6" fmla="*/ 160 w 182"/>
                  <a:gd name="T7" fmla="*/ 30 h 168"/>
                  <a:gd name="T8" fmla="*/ 182 w 182"/>
                  <a:gd name="T9" fmla="*/ 68 h 168"/>
                  <a:gd name="T10" fmla="*/ 142 w 182"/>
                  <a:gd name="T11" fmla="*/ 60 h 168"/>
                  <a:gd name="T12" fmla="*/ 130 w 182"/>
                  <a:gd name="T13" fmla="*/ 92 h 168"/>
                  <a:gd name="T14" fmla="*/ 164 w 182"/>
                  <a:gd name="T15" fmla="*/ 136 h 168"/>
                  <a:gd name="T16" fmla="*/ 24 w 182"/>
                  <a:gd name="T17" fmla="*/ 168 h 1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2" h="168">
                    <a:moveTo>
                      <a:pt x="24" y="168"/>
                    </a:moveTo>
                    <a:lnTo>
                      <a:pt x="0" y="32"/>
                    </a:lnTo>
                    <a:lnTo>
                      <a:pt x="130" y="0"/>
                    </a:lnTo>
                    <a:lnTo>
                      <a:pt x="160" y="30"/>
                    </a:lnTo>
                    <a:lnTo>
                      <a:pt x="182" y="68"/>
                    </a:lnTo>
                    <a:lnTo>
                      <a:pt x="142" y="60"/>
                    </a:lnTo>
                    <a:lnTo>
                      <a:pt x="130" y="92"/>
                    </a:lnTo>
                    <a:lnTo>
                      <a:pt x="164" y="136"/>
                    </a:lnTo>
                    <a:lnTo>
                      <a:pt x="24" y="16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6" name="Freeform 30">
                <a:extLst>
                  <a:ext uri="{FF2B5EF4-FFF2-40B4-BE49-F238E27FC236}">
                    <a16:creationId xmlns:a16="http://schemas.microsoft.com/office/drawing/2014/main" id="{1948D9AE-4AFF-41BE-B059-4DA469BBB7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0" y="1642"/>
                <a:ext cx="258" cy="174"/>
              </a:xfrm>
              <a:custGeom>
                <a:avLst/>
                <a:gdLst>
                  <a:gd name="T0" fmla="*/ 128 w 258"/>
                  <a:gd name="T1" fmla="*/ 158 h 174"/>
                  <a:gd name="T2" fmla="*/ 28 w 258"/>
                  <a:gd name="T3" fmla="*/ 174 h 174"/>
                  <a:gd name="T4" fmla="*/ 0 w 258"/>
                  <a:gd name="T5" fmla="*/ 0 h 174"/>
                  <a:gd name="T6" fmla="*/ 24 w 258"/>
                  <a:gd name="T7" fmla="*/ 8 h 174"/>
                  <a:gd name="T8" fmla="*/ 38 w 258"/>
                  <a:gd name="T9" fmla="*/ 28 h 174"/>
                  <a:gd name="T10" fmla="*/ 50 w 258"/>
                  <a:gd name="T11" fmla="*/ 42 h 174"/>
                  <a:gd name="T12" fmla="*/ 56 w 258"/>
                  <a:gd name="T13" fmla="*/ 48 h 174"/>
                  <a:gd name="T14" fmla="*/ 64 w 258"/>
                  <a:gd name="T15" fmla="*/ 48 h 174"/>
                  <a:gd name="T16" fmla="*/ 78 w 258"/>
                  <a:gd name="T17" fmla="*/ 46 h 174"/>
                  <a:gd name="T18" fmla="*/ 98 w 258"/>
                  <a:gd name="T19" fmla="*/ 42 h 174"/>
                  <a:gd name="T20" fmla="*/ 216 w 258"/>
                  <a:gd name="T21" fmla="*/ 74 h 174"/>
                  <a:gd name="T22" fmla="*/ 254 w 258"/>
                  <a:gd name="T23" fmla="*/ 102 h 174"/>
                  <a:gd name="T24" fmla="*/ 258 w 258"/>
                  <a:gd name="T25" fmla="*/ 126 h 174"/>
                  <a:gd name="T26" fmla="*/ 128 w 258"/>
                  <a:gd name="T27" fmla="*/ 158 h 17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58" h="174">
                    <a:moveTo>
                      <a:pt x="128" y="158"/>
                    </a:moveTo>
                    <a:lnTo>
                      <a:pt x="28" y="174"/>
                    </a:lnTo>
                    <a:lnTo>
                      <a:pt x="0" y="0"/>
                    </a:lnTo>
                    <a:lnTo>
                      <a:pt x="24" y="8"/>
                    </a:lnTo>
                    <a:lnTo>
                      <a:pt x="38" y="28"/>
                    </a:lnTo>
                    <a:lnTo>
                      <a:pt x="50" y="42"/>
                    </a:lnTo>
                    <a:lnTo>
                      <a:pt x="56" y="48"/>
                    </a:lnTo>
                    <a:lnTo>
                      <a:pt x="64" y="48"/>
                    </a:lnTo>
                    <a:lnTo>
                      <a:pt x="78" y="46"/>
                    </a:lnTo>
                    <a:lnTo>
                      <a:pt x="98" y="42"/>
                    </a:lnTo>
                    <a:lnTo>
                      <a:pt x="216" y="74"/>
                    </a:lnTo>
                    <a:lnTo>
                      <a:pt x="254" y="102"/>
                    </a:lnTo>
                    <a:lnTo>
                      <a:pt x="258" y="126"/>
                    </a:lnTo>
                    <a:lnTo>
                      <a:pt x="128" y="15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7" name="Freeform 31">
                <a:extLst>
                  <a:ext uri="{FF2B5EF4-FFF2-40B4-BE49-F238E27FC236}">
                    <a16:creationId xmlns:a16="http://schemas.microsoft.com/office/drawing/2014/main" id="{04B5B78C-17D1-4C8C-ABAC-728E644D65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9" y="1621"/>
                <a:ext cx="168" cy="213"/>
              </a:xfrm>
              <a:custGeom>
                <a:avLst/>
                <a:gdLst>
                  <a:gd name="T0" fmla="*/ 168 w 168"/>
                  <a:gd name="T1" fmla="*/ 206 h 226"/>
                  <a:gd name="T2" fmla="*/ 38 w 168"/>
                  <a:gd name="T3" fmla="*/ 226 h 226"/>
                  <a:gd name="T4" fmla="*/ 30 w 168"/>
                  <a:gd name="T5" fmla="*/ 194 h 226"/>
                  <a:gd name="T6" fmla="*/ 0 w 168"/>
                  <a:gd name="T7" fmla="*/ 0 h 226"/>
                  <a:gd name="T8" fmla="*/ 10 w 168"/>
                  <a:gd name="T9" fmla="*/ 2 h 226"/>
                  <a:gd name="T10" fmla="*/ 80 w 168"/>
                  <a:gd name="T11" fmla="*/ 30 h 226"/>
                  <a:gd name="T12" fmla="*/ 108 w 168"/>
                  <a:gd name="T13" fmla="*/ 36 h 226"/>
                  <a:gd name="T14" fmla="*/ 126 w 168"/>
                  <a:gd name="T15" fmla="*/ 22 h 226"/>
                  <a:gd name="T16" fmla="*/ 140 w 168"/>
                  <a:gd name="T17" fmla="*/ 32 h 226"/>
                  <a:gd name="T18" fmla="*/ 168 w 168"/>
                  <a:gd name="T19" fmla="*/ 206 h 22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68" h="226">
                    <a:moveTo>
                      <a:pt x="168" y="206"/>
                    </a:moveTo>
                    <a:lnTo>
                      <a:pt x="38" y="226"/>
                    </a:lnTo>
                    <a:lnTo>
                      <a:pt x="30" y="194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80" y="30"/>
                    </a:lnTo>
                    <a:lnTo>
                      <a:pt x="108" y="36"/>
                    </a:lnTo>
                    <a:lnTo>
                      <a:pt x="126" y="22"/>
                    </a:lnTo>
                    <a:lnTo>
                      <a:pt x="140" y="32"/>
                    </a:lnTo>
                    <a:lnTo>
                      <a:pt x="168" y="20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8" name="Freeform 32">
                <a:extLst>
                  <a:ext uri="{FF2B5EF4-FFF2-40B4-BE49-F238E27FC236}">
                    <a16:creationId xmlns:a16="http://schemas.microsoft.com/office/drawing/2014/main" id="{7AD7D740-F090-410B-AD78-848905EF26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6" y="1800"/>
                <a:ext cx="156" cy="156"/>
              </a:xfrm>
              <a:custGeom>
                <a:avLst/>
                <a:gdLst>
                  <a:gd name="T0" fmla="*/ 156 w 156"/>
                  <a:gd name="T1" fmla="*/ 136 h 156"/>
                  <a:gd name="T2" fmla="*/ 22 w 156"/>
                  <a:gd name="T3" fmla="*/ 156 h 156"/>
                  <a:gd name="T4" fmla="*/ 0 w 156"/>
                  <a:gd name="T5" fmla="*/ 20 h 156"/>
                  <a:gd name="T6" fmla="*/ 32 w 156"/>
                  <a:gd name="T7" fmla="*/ 16 h 156"/>
                  <a:gd name="T8" fmla="*/ 132 w 156"/>
                  <a:gd name="T9" fmla="*/ 0 h 156"/>
                  <a:gd name="T10" fmla="*/ 156 w 156"/>
                  <a:gd name="T11" fmla="*/ 13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6">
                    <a:moveTo>
                      <a:pt x="156" y="136"/>
                    </a:moveTo>
                    <a:lnTo>
                      <a:pt x="22" y="156"/>
                    </a:lnTo>
                    <a:lnTo>
                      <a:pt x="0" y="20"/>
                    </a:lnTo>
                    <a:lnTo>
                      <a:pt x="32" y="16"/>
                    </a:lnTo>
                    <a:lnTo>
                      <a:pt x="132" y="0"/>
                    </a:lnTo>
                    <a:lnTo>
                      <a:pt x="156" y="13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9" name="Freeform 33">
                <a:extLst>
                  <a:ext uri="{FF2B5EF4-FFF2-40B4-BE49-F238E27FC236}">
                    <a16:creationId xmlns:a16="http://schemas.microsoft.com/office/drawing/2014/main" id="{EDF8A23C-8CB5-4685-9E56-36CAF414F0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8" y="1936"/>
                <a:ext cx="158" cy="156"/>
              </a:xfrm>
              <a:custGeom>
                <a:avLst/>
                <a:gdLst>
                  <a:gd name="T0" fmla="*/ 158 w 158"/>
                  <a:gd name="T1" fmla="*/ 128 h 156"/>
                  <a:gd name="T2" fmla="*/ 24 w 158"/>
                  <a:gd name="T3" fmla="*/ 156 h 156"/>
                  <a:gd name="T4" fmla="*/ 0 w 158"/>
                  <a:gd name="T5" fmla="*/ 20 h 156"/>
                  <a:gd name="T6" fmla="*/ 134 w 158"/>
                  <a:gd name="T7" fmla="*/ 0 h 156"/>
                  <a:gd name="T8" fmla="*/ 158 w 158"/>
                  <a:gd name="T9" fmla="*/ 128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156">
                    <a:moveTo>
                      <a:pt x="158" y="128"/>
                    </a:moveTo>
                    <a:lnTo>
                      <a:pt x="24" y="156"/>
                    </a:lnTo>
                    <a:lnTo>
                      <a:pt x="0" y="20"/>
                    </a:lnTo>
                    <a:lnTo>
                      <a:pt x="134" y="0"/>
                    </a:lnTo>
                    <a:lnTo>
                      <a:pt x="158" y="12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" name="Freeform 34">
                <a:extLst>
                  <a:ext uri="{FF2B5EF4-FFF2-40B4-BE49-F238E27FC236}">
                    <a16:creationId xmlns:a16="http://schemas.microsoft.com/office/drawing/2014/main" id="{D2243409-C2F0-4959-B2FF-030524E97E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2" y="2064"/>
                <a:ext cx="154" cy="156"/>
              </a:xfrm>
              <a:custGeom>
                <a:avLst/>
                <a:gdLst>
                  <a:gd name="T0" fmla="*/ 154 w 154"/>
                  <a:gd name="T1" fmla="*/ 134 h 156"/>
                  <a:gd name="T2" fmla="*/ 80 w 154"/>
                  <a:gd name="T3" fmla="*/ 146 h 156"/>
                  <a:gd name="T4" fmla="*/ 24 w 154"/>
                  <a:gd name="T5" fmla="*/ 156 h 156"/>
                  <a:gd name="T6" fmla="*/ 0 w 154"/>
                  <a:gd name="T7" fmla="*/ 28 h 156"/>
                  <a:gd name="T8" fmla="*/ 134 w 154"/>
                  <a:gd name="T9" fmla="*/ 0 h 156"/>
                  <a:gd name="T10" fmla="*/ 154 w 154"/>
                  <a:gd name="T11" fmla="*/ 134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56">
                    <a:moveTo>
                      <a:pt x="154" y="134"/>
                    </a:moveTo>
                    <a:lnTo>
                      <a:pt x="80" y="146"/>
                    </a:lnTo>
                    <a:lnTo>
                      <a:pt x="24" y="156"/>
                    </a:lnTo>
                    <a:lnTo>
                      <a:pt x="0" y="28"/>
                    </a:lnTo>
                    <a:lnTo>
                      <a:pt x="134" y="0"/>
                    </a:lnTo>
                    <a:lnTo>
                      <a:pt x="154" y="13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1" name="Freeform 35">
                <a:extLst>
                  <a:ext uri="{FF2B5EF4-FFF2-40B4-BE49-F238E27FC236}">
                    <a16:creationId xmlns:a16="http://schemas.microsoft.com/office/drawing/2014/main" id="{E407E59A-2B86-45FB-9B5F-E5C4A5E4FF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4" y="1610"/>
                <a:ext cx="116" cy="206"/>
              </a:xfrm>
              <a:custGeom>
                <a:avLst/>
                <a:gdLst>
                  <a:gd name="T0" fmla="*/ 116 w 116"/>
                  <a:gd name="T1" fmla="*/ 194 h 206"/>
                  <a:gd name="T2" fmla="*/ 40 w 116"/>
                  <a:gd name="T3" fmla="*/ 206 h 206"/>
                  <a:gd name="T4" fmla="*/ 36 w 116"/>
                  <a:gd name="T5" fmla="*/ 192 h 206"/>
                  <a:gd name="T6" fmla="*/ 14 w 116"/>
                  <a:gd name="T7" fmla="*/ 190 h 206"/>
                  <a:gd name="T8" fmla="*/ 12 w 116"/>
                  <a:gd name="T9" fmla="*/ 172 h 206"/>
                  <a:gd name="T10" fmla="*/ 60 w 116"/>
                  <a:gd name="T11" fmla="*/ 166 h 206"/>
                  <a:gd name="T12" fmla="*/ 40 w 116"/>
                  <a:gd name="T13" fmla="*/ 152 h 206"/>
                  <a:gd name="T14" fmla="*/ 8 w 116"/>
                  <a:gd name="T15" fmla="*/ 130 h 206"/>
                  <a:gd name="T16" fmla="*/ 0 w 116"/>
                  <a:gd name="T17" fmla="*/ 86 h 206"/>
                  <a:gd name="T18" fmla="*/ 34 w 116"/>
                  <a:gd name="T19" fmla="*/ 44 h 206"/>
                  <a:gd name="T20" fmla="*/ 24 w 116"/>
                  <a:gd name="T21" fmla="*/ 22 h 206"/>
                  <a:gd name="T22" fmla="*/ 68 w 116"/>
                  <a:gd name="T23" fmla="*/ 18 h 206"/>
                  <a:gd name="T24" fmla="*/ 76 w 116"/>
                  <a:gd name="T25" fmla="*/ 2 h 206"/>
                  <a:gd name="T26" fmla="*/ 86 w 116"/>
                  <a:gd name="T27" fmla="*/ 0 h 206"/>
                  <a:gd name="T28" fmla="*/ 116 w 116"/>
                  <a:gd name="T29" fmla="*/ 194 h 2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16" h="206">
                    <a:moveTo>
                      <a:pt x="116" y="194"/>
                    </a:moveTo>
                    <a:lnTo>
                      <a:pt x="40" y="206"/>
                    </a:lnTo>
                    <a:lnTo>
                      <a:pt x="36" y="192"/>
                    </a:lnTo>
                    <a:lnTo>
                      <a:pt x="14" y="190"/>
                    </a:lnTo>
                    <a:lnTo>
                      <a:pt x="12" y="172"/>
                    </a:lnTo>
                    <a:lnTo>
                      <a:pt x="60" y="166"/>
                    </a:lnTo>
                    <a:lnTo>
                      <a:pt x="40" y="152"/>
                    </a:lnTo>
                    <a:lnTo>
                      <a:pt x="8" y="130"/>
                    </a:lnTo>
                    <a:lnTo>
                      <a:pt x="0" y="86"/>
                    </a:lnTo>
                    <a:lnTo>
                      <a:pt x="34" y="44"/>
                    </a:lnTo>
                    <a:lnTo>
                      <a:pt x="24" y="22"/>
                    </a:lnTo>
                    <a:lnTo>
                      <a:pt x="68" y="18"/>
                    </a:lnTo>
                    <a:lnTo>
                      <a:pt x="76" y="2"/>
                    </a:lnTo>
                    <a:lnTo>
                      <a:pt x="86" y="0"/>
                    </a:lnTo>
                    <a:lnTo>
                      <a:pt x="116" y="19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2" name="Freeform 36">
                <a:extLst>
                  <a:ext uri="{FF2B5EF4-FFF2-40B4-BE49-F238E27FC236}">
                    <a16:creationId xmlns:a16="http://schemas.microsoft.com/office/drawing/2014/main" id="{A6E90C8C-EA4E-42D5-B1D6-11AE68DBF5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8" y="1782"/>
                <a:ext cx="184" cy="102"/>
              </a:xfrm>
              <a:custGeom>
                <a:avLst/>
                <a:gdLst>
                  <a:gd name="T0" fmla="*/ 184 w 184"/>
                  <a:gd name="T1" fmla="*/ 88 h 102"/>
                  <a:gd name="T2" fmla="*/ 152 w 184"/>
                  <a:gd name="T3" fmla="*/ 94 h 102"/>
                  <a:gd name="T4" fmla="*/ 52 w 184"/>
                  <a:gd name="T5" fmla="*/ 102 h 102"/>
                  <a:gd name="T6" fmla="*/ 44 w 184"/>
                  <a:gd name="T7" fmla="*/ 70 h 102"/>
                  <a:gd name="T8" fmla="*/ 0 w 184"/>
                  <a:gd name="T9" fmla="*/ 76 h 102"/>
                  <a:gd name="T10" fmla="*/ 4 w 184"/>
                  <a:gd name="T11" fmla="*/ 50 h 102"/>
                  <a:gd name="T12" fmla="*/ 24 w 184"/>
                  <a:gd name="T13" fmla="*/ 38 h 102"/>
                  <a:gd name="T14" fmla="*/ 56 w 184"/>
                  <a:gd name="T15" fmla="*/ 2 h 102"/>
                  <a:gd name="T16" fmla="*/ 68 w 184"/>
                  <a:gd name="T17" fmla="*/ 0 h 102"/>
                  <a:gd name="T18" fmla="*/ 70 w 184"/>
                  <a:gd name="T19" fmla="*/ 18 h 102"/>
                  <a:gd name="T20" fmla="*/ 92 w 184"/>
                  <a:gd name="T21" fmla="*/ 20 h 102"/>
                  <a:gd name="T22" fmla="*/ 96 w 184"/>
                  <a:gd name="T23" fmla="*/ 34 h 102"/>
                  <a:gd name="T24" fmla="*/ 172 w 184"/>
                  <a:gd name="T25" fmla="*/ 22 h 102"/>
                  <a:gd name="T26" fmla="*/ 180 w 184"/>
                  <a:gd name="T27" fmla="*/ 54 h 102"/>
                  <a:gd name="T28" fmla="*/ 184 w 184"/>
                  <a:gd name="T29" fmla="*/ 88 h 10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84" h="102">
                    <a:moveTo>
                      <a:pt x="184" y="88"/>
                    </a:moveTo>
                    <a:lnTo>
                      <a:pt x="152" y="94"/>
                    </a:lnTo>
                    <a:lnTo>
                      <a:pt x="52" y="102"/>
                    </a:lnTo>
                    <a:lnTo>
                      <a:pt x="44" y="70"/>
                    </a:lnTo>
                    <a:lnTo>
                      <a:pt x="0" y="76"/>
                    </a:lnTo>
                    <a:lnTo>
                      <a:pt x="4" y="50"/>
                    </a:lnTo>
                    <a:lnTo>
                      <a:pt x="24" y="38"/>
                    </a:lnTo>
                    <a:lnTo>
                      <a:pt x="56" y="2"/>
                    </a:lnTo>
                    <a:lnTo>
                      <a:pt x="68" y="0"/>
                    </a:lnTo>
                    <a:lnTo>
                      <a:pt x="70" y="18"/>
                    </a:lnTo>
                    <a:lnTo>
                      <a:pt x="92" y="20"/>
                    </a:lnTo>
                    <a:lnTo>
                      <a:pt x="96" y="34"/>
                    </a:lnTo>
                    <a:lnTo>
                      <a:pt x="172" y="22"/>
                    </a:lnTo>
                    <a:lnTo>
                      <a:pt x="180" y="54"/>
                    </a:lnTo>
                    <a:lnTo>
                      <a:pt x="184" y="8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3" name="Freeform 37">
                <a:extLst>
                  <a:ext uri="{FF2B5EF4-FFF2-40B4-BE49-F238E27FC236}">
                    <a16:creationId xmlns:a16="http://schemas.microsoft.com/office/drawing/2014/main" id="{81D624DE-01DB-484D-97D7-018CAB295A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0" y="1820"/>
                <a:ext cx="148" cy="152"/>
              </a:xfrm>
              <a:custGeom>
                <a:avLst/>
                <a:gdLst>
                  <a:gd name="T0" fmla="*/ 148 w 148"/>
                  <a:gd name="T1" fmla="*/ 136 h 152"/>
                  <a:gd name="T2" fmla="*/ 14 w 148"/>
                  <a:gd name="T3" fmla="*/ 152 h 152"/>
                  <a:gd name="T4" fmla="*/ 0 w 148"/>
                  <a:gd name="T5" fmla="*/ 56 h 152"/>
                  <a:gd name="T6" fmla="*/ 32 w 148"/>
                  <a:gd name="T7" fmla="*/ 50 h 152"/>
                  <a:gd name="T8" fmla="*/ 28 w 148"/>
                  <a:gd name="T9" fmla="*/ 16 h 152"/>
                  <a:gd name="T10" fmla="*/ 126 w 148"/>
                  <a:gd name="T11" fmla="*/ 0 h 152"/>
                  <a:gd name="T12" fmla="*/ 148 w 148"/>
                  <a:gd name="T13" fmla="*/ 136 h 1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8" h="152">
                    <a:moveTo>
                      <a:pt x="148" y="136"/>
                    </a:moveTo>
                    <a:lnTo>
                      <a:pt x="14" y="152"/>
                    </a:lnTo>
                    <a:lnTo>
                      <a:pt x="0" y="56"/>
                    </a:lnTo>
                    <a:lnTo>
                      <a:pt x="32" y="50"/>
                    </a:lnTo>
                    <a:lnTo>
                      <a:pt x="28" y="16"/>
                    </a:lnTo>
                    <a:lnTo>
                      <a:pt x="126" y="0"/>
                    </a:lnTo>
                    <a:lnTo>
                      <a:pt x="148" y="13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4" name="Freeform 38">
                <a:extLst>
                  <a:ext uri="{FF2B5EF4-FFF2-40B4-BE49-F238E27FC236}">
                    <a16:creationId xmlns:a16="http://schemas.microsoft.com/office/drawing/2014/main" id="{1FAB81EE-C62B-4209-AD1E-F67A51BEA2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8" y="1852"/>
                <a:ext cx="166" cy="168"/>
              </a:xfrm>
              <a:custGeom>
                <a:avLst/>
                <a:gdLst>
                  <a:gd name="T0" fmla="*/ 166 w 166"/>
                  <a:gd name="T1" fmla="*/ 120 h 168"/>
                  <a:gd name="T2" fmla="*/ 50 w 166"/>
                  <a:gd name="T3" fmla="*/ 140 h 168"/>
                  <a:gd name="T4" fmla="*/ 40 w 166"/>
                  <a:gd name="T5" fmla="*/ 148 h 168"/>
                  <a:gd name="T6" fmla="*/ 50 w 166"/>
                  <a:gd name="T7" fmla="*/ 160 h 168"/>
                  <a:gd name="T8" fmla="*/ 44 w 166"/>
                  <a:gd name="T9" fmla="*/ 168 h 168"/>
                  <a:gd name="T10" fmla="*/ 32 w 166"/>
                  <a:gd name="T11" fmla="*/ 156 h 168"/>
                  <a:gd name="T12" fmla="*/ 20 w 166"/>
                  <a:gd name="T13" fmla="*/ 162 h 168"/>
                  <a:gd name="T14" fmla="*/ 20 w 166"/>
                  <a:gd name="T15" fmla="*/ 144 h 168"/>
                  <a:gd name="T16" fmla="*/ 12 w 166"/>
                  <a:gd name="T17" fmla="*/ 144 h 168"/>
                  <a:gd name="T18" fmla="*/ 12 w 166"/>
                  <a:gd name="T19" fmla="*/ 120 h 168"/>
                  <a:gd name="T20" fmla="*/ 16 w 166"/>
                  <a:gd name="T21" fmla="*/ 64 h 168"/>
                  <a:gd name="T22" fmla="*/ 0 w 166"/>
                  <a:gd name="T23" fmla="*/ 6 h 168"/>
                  <a:gd name="T24" fmla="*/ 44 w 166"/>
                  <a:gd name="T25" fmla="*/ 0 h 168"/>
                  <a:gd name="T26" fmla="*/ 52 w 166"/>
                  <a:gd name="T27" fmla="*/ 32 h 168"/>
                  <a:gd name="T28" fmla="*/ 152 w 166"/>
                  <a:gd name="T29" fmla="*/ 24 h 168"/>
                  <a:gd name="T30" fmla="*/ 166 w 166"/>
                  <a:gd name="T31" fmla="*/ 120 h 16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66" h="168">
                    <a:moveTo>
                      <a:pt x="166" y="120"/>
                    </a:moveTo>
                    <a:lnTo>
                      <a:pt x="50" y="140"/>
                    </a:lnTo>
                    <a:lnTo>
                      <a:pt x="40" y="148"/>
                    </a:lnTo>
                    <a:lnTo>
                      <a:pt x="50" y="160"/>
                    </a:lnTo>
                    <a:lnTo>
                      <a:pt x="44" y="168"/>
                    </a:lnTo>
                    <a:lnTo>
                      <a:pt x="32" y="156"/>
                    </a:lnTo>
                    <a:lnTo>
                      <a:pt x="20" y="162"/>
                    </a:lnTo>
                    <a:lnTo>
                      <a:pt x="20" y="144"/>
                    </a:lnTo>
                    <a:lnTo>
                      <a:pt x="12" y="144"/>
                    </a:lnTo>
                    <a:lnTo>
                      <a:pt x="12" y="120"/>
                    </a:lnTo>
                    <a:lnTo>
                      <a:pt x="16" y="64"/>
                    </a:lnTo>
                    <a:lnTo>
                      <a:pt x="0" y="6"/>
                    </a:lnTo>
                    <a:lnTo>
                      <a:pt x="44" y="0"/>
                    </a:lnTo>
                    <a:lnTo>
                      <a:pt x="52" y="32"/>
                    </a:lnTo>
                    <a:lnTo>
                      <a:pt x="152" y="24"/>
                    </a:lnTo>
                    <a:lnTo>
                      <a:pt x="166" y="12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5" name="Freeform 39">
                <a:extLst>
                  <a:ext uri="{FF2B5EF4-FFF2-40B4-BE49-F238E27FC236}">
                    <a16:creationId xmlns:a16="http://schemas.microsoft.com/office/drawing/2014/main" id="{F4AD2B07-C6D6-41BB-9EA3-DE06FAE0C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1956"/>
                <a:ext cx="158" cy="152"/>
              </a:xfrm>
              <a:custGeom>
                <a:avLst/>
                <a:gdLst>
                  <a:gd name="T0" fmla="*/ 158 w 158"/>
                  <a:gd name="T1" fmla="*/ 136 h 152"/>
                  <a:gd name="T2" fmla="*/ 22 w 158"/>
                  <a:gd name="T3" fmla="*/ 152 h 152"/>
                  <a:gd name="T4" fmla="*/ 0 w 158"/>
                  <a:gd name="T5" fmla="*/ 16 h 152"/>
                  <a:gd name="T6" fmla="*/ 134 w 158"/>
                  <a:gd name="T7" fmla="*/ 0 h 152"/>
                  <a:gd name="T8" fmla="*/ 158 w 158"/>
                  <a:gd name="T9" fmla="*/ 136 h 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152">
                    <a:moveTo>
                      <a:pt x="158" y="136"/>
                    </a:moveTo>
                    <a:lnTo>
                      <a:pt x="22" y="152"/>
                    </a:lnTo>
                    <a:lnTo>
                      <a:pt x="0" y="16"/>
                    </a:lnTo>
                    <a:lnTo>
                      <a:pt x="134" y="0"/>
                    </a:lnTo>
                    <a:lnTo>
                      <a:pt x="158" y="13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" name="Freeform 40">
                <a:extLst>
                  <a:ext uri="{FF2B5EF4-FFF2-40B4-BE49-F238E27FC236}">
                    <a16:creationId xmlns:a16="http://schemas.microsoft.com/office/drawing/2014/main" id="{D9FF491E-768B-4FFE-913D-765788E83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6" y="2092"/>
                <a:ext cx="160" cy="150"/>
              </a:xfrm>
              <a:custGeom>
                <a:avLst/>
                <a:gdLst>
                  <a:gd name="T0" fmla="*/ 160 w 160"/>
                  <a:gd name="T1" fmla="*/ 128 h 150"/>
                  <a:gd name="T2" fmla="*/ 92 w 160"/>
                  <a:gd name="T3" fmla="*/ 140 h 150"/>
                  <a:gd name="T4" fmla="*/ 20 w 160"/>
                  <a:gd name="T5" fmla="*/ 150 h 150"/>
                  <a:gd name="T6" fmla="*/ 0 w 160"/>
                  <a:gd name="T7" fmla="*/ 16 h 150"/>
                  <a:gd name="T8" fmla="*/ 136 w 160"/>
                  <a:gd name="T9" fmla="*/ 0 h 150"/>
                  <a:gd name="T10" fmla="*/ 160 w 160"/>
                  <a:gd name="T11" fmla="*/ 128 h 1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0" h="150">
                    <a:moveTo>
                      <a:pt x="160" y="128"/>
                    </a:moveTo>
                    <a:lnTo>
                      <a:pt x="92" y="140"/>
                    </a:lnTo>
                    <a:lnTo>
                      <a:pt x="20" y="150"/>
                    </a:lnTo>
                    <a:lnTo>
                      <a:pt x="0" y="16"/>
                    </a:lnTo>
                    <a:lnTo>
                      <a:pt x="136" y="0"/>
                    </a:lnTo>
                    <a:lnTo>
                      <a:pt x="160" y="12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7" name="Freeform 41">
                <a:extLst>
                  <a:ext uri="{FF2B5EF4-FFF2-40B4-BE49-F238E27FC236}">
                    <a16:creationId xmlns:a16="http://schemas.microsoft.com/office/drawing/2014/main" id="{4683E599-EEF5-49D4-A6F2-4C3CE8498F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8" y="1972"/>
                <a:ext cx="148" cy="156"/>
              </a:xfrm>
              <a:custGeom>
                <a:avLst/>
                <a:gdLst>
                  <a:gd name="T0" fmla="*/ 148 w 148"/>
                  <a:gd name="T1" fmla="*/ 136 h 156"/>
                  <a:gd name="T2" fmla="*/ 20 w 148"/>
                  <a:gd name="T3" fmla="*/ 156 h 156"/>
                  <a:gd name="T4" fmla="*/ 4 w 148"/>
                  <a:gd name="T5" fmla="*/ 48 h 156"/>
                  <a:gd name="T6" fmla="*/ 10 w 148"/>
                  <a:gd name="T7" fmla="*/ 40 h 156"/>
                  <a:gd name="T8" fmla="*/ 0 w 148"/>
                  <a:gd name="T9" fmla="*/ 28 h 156"/>
                  <a:gd name="T10" fmla="*/ 10 w 148"/>
                  <a:gd name="T11" fmla="*/ 20 h 156"/>
                  <a:gd name="T12" fmla="*/ 126 w 148"/>
                  <a:gd name="T13" fmla="*/ 0 h 156"/>
                  <a:gd name="T14" fmla="*/ 148 w 148"/>
                  <a:gd name="T15" fmla="*/ 136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8" h="156">
                    <a:moveTo>
                      <a:pt x="148" y="136"/>
                    </a:moveTo>
                    <a:lnTo>
                      <a:pt x="20" y="156"/>
                    </a:lnTo>
                    <a:lnTo>
                      <a:pt x="4" y="48"/>
                    </a:lnTo>
                    <a:lnTo>
                      <a:pt x="10" y="40"/>
                    </a:lnTo>
                    <a:lnTo>
                      <a:pt x="0" y="28"/>
                    </a:lnTo>
                    <a:lnTo>
                      <a:pt x="10" y="20"/>
                    </a:lnTo>
                    <a:lnTo>
                      <a:pt x="126" y="0"/>
                    </a:lnTo>
                    <a:lnTo>
                      <a:pt x="148" y="13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8" name="Freeform 42">
                <a:extLst>
                  <a:ext uri="{FF2B5EF4-FFF2-40B4-BE49-F238E27FC236}">
                    <a16:creationId xmlns:a16="http://schemas.microsoft.com/office/drawing/2014/main" id="{3834C21E-5C74-48D7-80EC-E2A9899195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8" y="2108"/>
                <a:ext cx="148" cy="156"/>
              </a:xfrm>
              <a:custGeom>
                <a:avLst/>
                <a:gdLst>
                  <a:gd name="T0" fmla="*/ 148 w 148"/>
                  <a:gd name="T1" fmla="*/ 134 h 156"/>
                  <a:gd name="T2" fmla="*/ 86 w 148"/>
                  <a:gd name="T3" fmla="*/ 146 h 156"/>
                  <a:gd name="T4" fmla="*/ 20 w 148"/>
                  <a:gd name="T5" fmla="*/ 156 h 156"/>
                  <a:gd name="T6" fmla="*/ 0 w 148"/>
                  <a:gd name="T7" fmla="*/ 20 h 156"/>
                  <a:gd name="T8" fmla="*/ 128 w 148"/>
                  <a:gd name="T9" fmla="*/ 0 h 156"/>
                  <a:gd name="T10" fmla="*/ 148 w 148"/>
                  <a:gd name="T11" fmla="*/ 134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48" h="156">
                    <a:moveTo>
                      <a:pt x="148" y="134"/>
                    </a:moveTo>
                    <a:lnTo>
                      <a:pt x="86" y="146"/>
                    </a:lnTo>
                    <a:lnTo>
                      <a:pt x="20" y="156"/>
                    </a:lnTo>
                    <a:lnTo>
                      <a:pt x="0" y="20"/>
                    </a:lnTo>
                    <a:lnTo>
                      <a:pt x="128" y="0"/>
                    </a:lnTo>
                    <a:lnTo>
                      <a:pt x="148" y="13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9" name="Freeform 43">
                <a:extLst>
                  <a:ext uri="{FF2B5EF4-FFF2-40B4-BE49-F238E27FC236}">
                    <a16:creationId xmlns:a16="http://schemas.microsoft.com/office/drawing/2014/main" id="{81A6F370-5EE9-47B5-AED9-405A7985DD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2" y="1944"/>
                <a:ext cx="156" cy="204"/>
              </a:xfrm>
              <a:custGeom>
                <a:avLst/>
                <a:gdLst>
                  <a:gd name="T0" fmla="*/ 156 w 156"/>
                  <a:gd name="T1" fmla="*/ 184 h 204"/>
                  <a:gd name="T2" fmla="*/ 16 w 156"/>
                  <a:gd name="T3" fmla="*/ 204 h 204"/>
                  <a:gd name="T4" fmla="*/ 0 w 156"/>
                  <a:gd name="T5" fmla="*/ 102 h 204"/>
                  <a:gd name="T6" fmla="*/ 52 w 156"/>
                  <a:gd name="T7" fmla="*/ 92 h 204"/>
                  <a:gd name="T8" fmla="*/ 62 w 156"/>
                  <a:gd name="T9" fmla="*/ 86 h 204"/>
                  <a:gd name="T10" fmla="*/ 70 w 156"/>
                  <a:gd name="T11" fmla="*/ 20 h 204"/>
                  <a:gd name="T12" fmla="*/ 84 w 156"/>
                  <a:gd name="T13" fmla="*/ 0 h 204"/>
                  <a:gd name="T14" fmla="*/ 90 w 156"/>
                  <a:gd name="T15" fmla="*/ 16 h 204"/>
                  <a:gd name="T16" fmla="*/ 84 w 156"/>
                  <a:gd name="T17" fmla="*/ 64 h 204"/>
                  <a:gd name="T18" fmla="*/ 74 w 156"/>
                  <a:gd name="T19" fmla="*/ 92 h 204"/>
                  <a:gd name="T20" fmla="*/ 88 w 156"/>
                  <a:gd name="T21" fmla="*/ 96 h 204"/>
                  <a:gd name="T22" fmla="*/ 108 w 156"/>
                  <a:gd name="T23" fmla="*/ 52 h 204"/>
                  <a:gd name="T24" fmla="*/ 116 w 156"/>
                  <a:gd name="T25" fmla="*/ 52 h 204"/>
                  <a:gd name="T26" fmla="*/ 116 w 156"/>
                  <a:gd name="T27" fmla="*/ 70 h 204"/>
                  <a:gd name="T28" fmla="*/ 128 w 156"/>
                  <a:gd name="T29" fmla="*/ 64 h 204"/>
                  <a:gd name="T30" fmla="*/ 140 w 156"/>
                  <a:gd name="T31" fmla="*/ 76 h 204"/>
                  <a:gd name="T32" fmla="*/ 156 w 156"/>
                  <a:gd name="T33" fmla="*/ 184 h 20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56" h="204">
                    <a:moveTo>
                      <a:pt x="156" y="184"/>
                    </a:moveTo>
                    <a:lnTo>
                      <a:pt x="16" y="204"/>
                    </a:lnTo>
                    <a:lnTo>
                      <a:pt x="0" y="102"/>
                    </a:lnTo>
                    <a:lnTo>
                      <a:pt x="52" y="92"/>
                    </a:lnTo>
                    <a:lnTo>
                      <a:pt x="62" y="86"/>
                    </a:lnTo>
                    <a:lnTo>
                      <a:pt x="70" y="20"/>
                    </a:lnTo>
                    <a:lnTo>
                      <a:pt x="84" y="0"/>
                    </a:lnTo>
                    <a:lnTo>
                      <a:pt x="90" y="16"/>
                    </a:lnTo>
                    <a:lnTo>
                      <a:pt x="84" y="64"/>
                    </a:lnTo>
                    <a:lnTo>
                      <a:pt x="74" y="92"/>
                    </a:lnTo>
                    <a:lnTo>
                      <a:pt x="88" y="96"/>
                    </a:lnTo>
                    <a:lnTo>
                      <a:pt x="108" y="52"/>
                    </a:lnTo>
                    <a:lnTo>
                      <a:pt x="116" y="52"/>
                    </a:lnTo>
                    <a:lnTo>
                      <a:pt x="116" y="70"/>
                    </a:lnTo>
                    <a:lnTo>
                      <a:pt x="128" y="64"/>
                    </a:lnTo>
                    <a:lnTo>
                      <a:pt x="140" y="76"/>
                    </a:lnTo>
                    <a:lnTo>
                      <a:pt x="156" y="18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0" name="Freeform 44">
                <a:extLst>
                  <a:ext uri="{FF2B5EF4-FFF2-40B4-BE49-F238E27FC236}">
                    <a16:creationId xmlns:a16="http://schemas.microsoft.com/office/drawing/2014/main" id="{77618CEC-FD7D-4721-8EE9-BB7093FCFB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4" y="1864"/>
                <a:ext cx="128" cy="190"/>
              </a:xfrm>
              <a:custGeom>
                <a:avLst/>
                <a:gdLst>
                  <a:gd name="T0" fmla="*/ 120 w 128"/>
                  <a:gd name="T1" fmla="*/ 172 h 190"/>
                  <a:gd name="T2" fmla="*/ 68 w 128"/>
                  <a:gd name="T3" fmla="*/ 182 h 190"/>
                  <a:gd name="T4" fmla="*/ 4 w 128"/>
                  <a:gd name="T5" fmla="*/ 190 h 190"/>
                  <a:gd name="T6" fmla="*/ 0 w 128"/>
                  <a:gd name="T7" fmla="*/ 140 h 190"/>
                  <a:gd name="T8" fmla="*/ 28 w 128"/>
                  <a:gd name="T9" fmla="*/ 116 h 190"/>
                  <a:gd name="T10" fmla="*/ 68 w 128"/>
                  <a:gd name="T11" fmla="*/ 110 h 190"/>
                  <a:gd name="T12" fmla="*/ 76 w 128"/>
                  <a:gd name="T13" fmla="*/ 76 h 190"/>
                  <a:gd name="T14" fmla="*/ 92 w 128"/>
                  <a:gd name="T15" fmla="*/ 60 h 190"/>
                  <a:gd name="T16" fmla="*/ 100 w 128"/>
                  <a:gd name="T17" fmla="*/ 32 h 190"/>
                  <a:gd name="T18" fmla="*/ 122 w 128"/>
                  <a:gd name="T19" fmla="*/ 0 h 190"/>
                  <a:gd name="T20" fmla="*/ 128 w 128"/>
                  <a:gd name="T21" fmla="*/ 28 h 190"/>
                  <a:gd name="T22" fmla="*/ 112 w 128"/>
                  <a:gd name="T23" fmla="*/ 40 h 190"/>
                  <a:gd name="T24" fmla="*/ 124 w 128"/>
                  <a:gd name="T25" fmla="*/ 70 h 190"/>
                  <a:gd name="T26" fmla="*/ 114 w 128"/>
                  <a:gd name="T27" fmla="*/ 92 h 190"/>
                  <a:gd name="T28" fmla="*/ 124 w 128"/>
                  <a:gd name="T29" fmla="*/ 104 h 190"/>
                  <a:gd name="T30" fmla="*/ 118 w 128"/>
                  <a:gd name="T31" fmla="*/ 136 h 190"/>
                  <a:gd name="T32" fmla="*/ 120 w 128"/>
                  <a:gd name="T33" fmla="*/ 172 h 1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28" h="190">
                    <a:moveTo>
                      <a:pt x="120" y="172"/>
                    </a:moveTo>
                    <a:lnTo>
                      <a:pt x="68" y="182"/>
                    </a:lnTo>
                    <a:lnTo>
                      <a:pt x="4" y="190"/>
                    </a:lnTo>
                    <a:lnTo>
                      <a:pt x="0" y="140"/>
                    </a:lnTo>
                    <a:lnTo>
                      <a:pt x="28" y="116"/>
                    </a:lnTo>
                    <a:lnTo>
                      <a:pt x="68" y="110"/>
                    </a:lnTo>
                    <a:lnTo>
                      <a:pt x="76" y="76"/>
                    </a:lnTo>
                    <a:lnTo>
                      <a:pt x="92" y="60"/>
                    </a:lnTo>
                    <a:lnTo>
                      <a:pt x="100" y="32"/>
                    </a:lnTo>
                    <a:lnTo>
                      <a:pt x="122" y="0"/>
                    </a:lnTo>
                    <a:lnTo>
                      <a:pt x="128" y="28"/>
                    </a:lnTo>
                    <a:lnTo>
                      <a:pt x="112" y="40"/>
                    </a:lnTo>
                    <a:lnTo>
                      <a:pt x="124" y="70"/>
                    </a:lnTo>
                    <a:lnTo>
                      <a:pt x="114" y="92"/>
                    </a:lnTo>
                    <a:lnTo>
                      <a:pt x="124" y="104"/>
                    </a:lnTo>
                    <a:lnTo>
                      <a:pt x="118" y="136"/>
                    </a:lnTo>
                    <a:lnTo>
                      <a:pt x="120" y="17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" name="Freeform 45">
                <a:extLst>
                  <a:ext uri="{FF2B5EF4-FFF2-40B4-BE49-F238E27FC236}">
                    <a16:creationId xmlns:a16="http://schemas.microsoft.com/office/drawing/2014/main" id="{94CA07F6-9D68-455A-8F87-E366F7187A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0" y="2046"/>
                <a:ext cx="128" cy="118"/>
              </a:xfrm>
              <a:custGeom>
                <a:avLst/>
                <a:gdLst>
                  <a:gd name="T0" fmla="*/ 128 w 128"/>
                  <a:gd name="T1" fmla="*/ 102 h 118"/>
                  <a:gd name="T2" fmla="*/ 18 w 128"/>
                  <a:gd name="T3" fmla="*/ 118 h 118"/>
                  <a:gd name="T4" fmla="*/ 16 w 128"/>
                  <a:gd name="T5" fmla="*/ 84 h 118"/>
                  <a:gd name="T6" fmla="*/ 0 w 128"/>
                  <a:gd name="T7" fmla="*/ 62 h 118"/>
                  <a:gd name="T8" fmla="*/ 16 w 128"/>
                  <a:gd name="T9" fmla="*/ 38 h 118"/>
                  <a:gd name="T10" fmla="*/ 48 w 128"/>
                  <a:gd name="T11" fmla="*/ 8 h 118"/>
                  <a:gd name="T12" fmla="*/ 112 w 128"/>
                  <a:gd name="T13" fmla="*/ 0 h 118"/>
                  <a:gd name="T14" fmla="*/ 128 w 128"/>
                  <a:gd name="T15" fmla="*/ 102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8" h="118">
                    <a:moveTo>
                      <a:pt x="128" y="102"/>
                    </a:moveTo>
                    <a:lnTo>
                      <a:pt x="18" y="118"/>
                    </a:lnTo>
                    <a:lnTo>
                      <a:pt x="16" y="84"/>
                    </a:lnTo>
                    <a:lnTo>
                      <a:pt x="0" y="62"/>
                    </a:lnTo>
                    <a:lnTo>
                      <a:pt x="16" y="38"/>
                    </a:lnTo>
                    <a:lnTo>
                      <a:pt x="48" y="8"/>
                    </a:lnTo>
                    <a:lnTo>
                      <a:pt x="112" y="0"/>
                    </a:lnTo>
                    <a:lnTo>
                      <a:pt x="128" y="10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2" name="Freeform 46">
                <a:extLst>
                  <a:ext uri="{FF2B5EF4-FFF2-40B4-BE49-F238E27FC236}">
                    <a16:creationId xmlns:a16="http://schemas.microsoft.com/office/drawing/2014/main" id="{1A19C65A-4BDE-444D-A069-5F6B0307FA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8" y="2128"/>
                <a:ext cx="160" cy="148"/>
              </a:xfrm>
              <a:custGeom>
                <a:avLst/>
                <a:gdLst>
                  <a:gd name="T0" fmla="*/ 160 w 160"/>
                  <a:gd name="T1" fmla="*/ 136 h 148"/>
                  <a:gd name="T2" fmla="*/ 92 w 160"/>
                  <a:gd name="T3" fmla="*/ 146 h 148"/>
                  <a:gd name="T4" fmla="*/ 20 w 160"/>
                  <a:gd name="T5" fmla="*/ 148 h 148"/>
                  <a:gd name="T6" fmla="*/ 0 w 160"/>
                  <a:gd name="T7" fmla="*/ 20 h 148"/>
                  <a:gd name="T8" fmla="*/ 140 w 160"/>
                  <a:gd name="T9" fmla="*/ 0 h 148"/>
                  <a:gd name="T10" fmla="*/ 160 w 160"/>
                  <a:gd name="T11" fmla="*/ 136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0" h="148">
                    <a:moveTo>
                      <a:pt x="160" y="136"/>
                    </a:moveTo>
                    <a:lnTo>
                      <a:pt x="92" y="146"/>
                    </a:lnTo>
                    <a:lnTo>
                      <a:pt x="20" y="148"/>
                    </a:lnTo>
                    <a:lnTo>
                      <a:pt x="0" y="20"/>
                    </a:lnTo>
                    <a:lnTo>
                      <a:pt x="140" y="0"/>
                    </a:lnTo>
                    <a:lnTo>
                      <a:pt x="160" y="13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3" name="Freeform 47">
                <a:extLst>
                  <a:ext uri="{FF2B5EF4-FFF2-40B4-BE49-F238E27FC236}">
                    <a16:creationId xmlns:a16="http://schemas.microsoft.com/office/drawing/2014/main" id="{E3F8ECBC-4B85-4097-B862-B70C9F4F66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148"/>
                <a:ext cx="152" cy="152"/>
              </a:xfrm>
              <a:custGeom>
                <a:avLst/>
                <a:gdLst>
                  <a:gd name="T0" fmla="*/ 152 w 152"/>
                  <a:gd name="T1" fmla="*/ 128 h 152"/>
                  <a:gd name="T2" fmla="*/ 88 w 152"/>
                  <a:gd name="T3" fmla="*/ 148 h 152"/>
                  <a:gd name="T4" fmla="*/ 0 w 152"/>
                  <a:gd name="T5" fmla="*/ 152 h 152"/>
                  <a:gd name="T6" fmla="*/ 8 w 152"/>
                  <a:gd name="T7" fmla="*/ 106 h 152"/>
                  <a:gd name="T8" fmla="*/ 24 w 152"/>
                  <a:gd name="T9" fmla="*/ 60 h 152"/>
                  <a:gd name="T10" fmla="*/ 22 w 152"/>
                  <a:gd name="T11" fmla="*/ 16 h 152"/>
                  <a:gd name="T12" fmla="*/ 132 w 152"/>
                  <a:gd name="T13" fmla="*/ 0 h 152"/>
                  <a:gd name="T14" fmla="*/ 152 w 152"/>
                  <a:gd name="T15" fmla="*/ 128 h 15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2" h="152">
                    <a:moveTo>
                      <a:pt x="152" y="128"/>
                    </a:moveTo>
                    <a:lnTo>
                      <a:pt x="88" y="148"/>
                    </a:lnTo>
                    <a:lnTo>
                      <a:pt x="0" y="152"/>
                    </a:lnTo>
                    <a:lnTo>
                      <a:pt x="8" y="106"/>
                    </a:lnTo>
                    <a:lnTo>
                      <a:pt x="24" y="60"/>
                    </a:lnTo>
                    <a:lnTo>
                      <a:pt x="22" y="16"/>
                    </a:lnTo>
                    <a:lnTo>
                      <a:pt x="132" y="0"/>
                    </a:lnTo>
                    <a:lnTo>
                      <a:pt x="152" y="12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4" name="Freeform 48">
                <a:extLst>
                  <a:ext uri="{FF2B5EF4-FFF2-40B4-BE49-F238E27FC236}">
                    <a16:creationId xmlns:a16="http://schemas.microsoft.com/office/drawing/2014/main" id="{62CC4981-4A1D-46C6-9A15-F79E189C09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6" y="2296"/>
                <a:ext cx="138" cy="150"/>
              </a:xfrm>
              <a:custGeom>
                <a:avLst/>
                <a:gdLst>
                  <a:gd name="T0" fmla="*/ 138 w 138"/>
                  <a:gd name="T1" fmla="*/ 132 h 150"/>
                  <a:gd name="T2" fmla="*/ 38 w 138"/>
                  <a:gd name="T3" fmla="*/ 150 h 150"/>
                  <a:gd name="T4" fmla="*/ 28 w 138"/>
                  <a:gd name="T5" fmla="*/ 124 h 150"/>
                  <a:gd name="T6" fmla="*/ 24 w 138"/>
                  <a:gd name="T7" fmla="*/ 92 h 150"/>
                  <a:gd name="T8" fmla="*/ 0 w 138"/>
                  <a:gd name="T9" fmla="*/ 68 h 150"/>
                  <a:gd name="T10" fmla="*/ 6 w 138"/>
                  <a:gd name="T11" fmla="*/ 40 h 150"/>
                  <a:gd name="T12" fmla="*/ 30 w 138"/>
                  <a:gd name="T13" fmla="*/ 4 h 150"/>
                  <a:gd name="T14" fmla="*/ 118 w 138"/>
                  <a:gd name="T15" fmla="*/ 0 h 150"/>
                  <a:gd name="T16" fmla="*/ 138 w 138"/>
                  <a:gd name="T17" fmla="*/ 132 h 1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8" h="150">
                    <a:moveTo>
                      <a:pt x="138" y="132"/>
                    </a:moveTo>
                    <a:lnTo>
                      <a:pt x="38" y="150"/>
                    </a:lnTo>
                    <a:lnTo>
                      <a:pt x="28" y="124"/>
                    </a:lnTo>
                    <a:lnTo>
                      <a:pt x="24" y="92"/>
                    </a:lnTo>
                    <a:lnTo>
                      <a:pt x="0" y="68"/>
                    </a:lnTo>
                    <a:lnTo>
                      <a:pt x="6" y="40"/>
                    </a:lnTo>
                    <a:lnTo>
                      <a:pt x="30" y="4"/>
                    </a:lnTo>
                    <a:lnTo>
                      <a:pt x="118" y="0"/>
                    </a:lnTo>
                    <a:lnTo>
                      <a:pt x="138" y="132"/>
                    </a:lnTo>
                    <a:close/>
                  </a:path>
                </a:pathLst>
              </a:custGeom>
              <a:solidFill>
                <a:srgbClr val="FFFF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5" name="Freeform 49">
                <a:extLst>
                  <a:ext uri="{FF2B5EF4-FFF2-40B4-BE49-F238E27FC236}">
                    <a16:creationId xmlns:a16="http://schemas.microsoft.com/office/drawing/2014/main" id="{C8AFBD56-D3A4-4BD6-BD7A-94FDDB8E22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4" y="2274"/>
                <a:ext cx="156" cy="154"/>
              </a:xfrm>
              <a:custGeom>
                <a:avLst/>
                <a:gdLst>
                  <a:gd name="T0" fmla="*/ 156 w 156"/>
                  <a:gd name="T1" fmla="*/ 134 h 154"/>
                  <a:gd name="T2" fmla="*/ 20 w 156"/>
                  <a:gd name="T3" fmla="*/ 154 h 154"/>
                  <a:gd name="T4" fmla="*/ 0 w 156"/>
                  <a:gd name="T5" fmla="*/ 22 h 154"/>
                  <a:gd name="T6" fmla="*/ 64 w 156"/>
                  <a:gd name="T7" fmla="*/ 2 h 154"/>
                  <a:gd name="T8" fmla="*/ 136 w 156"/>
                  <a:gd name="T9" fmla="*/ 0 h 154"/>
                  <a:gd name="T10" fmla="*/ 156 w 156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4">
                    <a:moveTo>
                      <a:pt x="156" y="134"/>
                    </a:moveTo>
                    <a:lnTo>
                      <a:pt x="20" y="154"/>
                    </a:lnTo>
                    <a:lnTo>
                      <a:pt x="0" y="22"/>
                    </a:lnTo>
                    <a:lnTo>
                      <a:pt x="64" y="2"/>
                    </a:lnTo>
                    <a:lnTo>
                      <a:pt x="136" y="0"/>
                    </a:lnTo>
                    <a:lnTo>
                      <a:pt x="156" y="13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6" name="Freeform 50">
                <a:extLst>
                  <a:ext uri="{FF2B5EF4-FFF2-40B4-BE49-F238E27FC236}">
                    <a16:creationId xmlns:a16="http://schemas.microsoft.com/office/drawing/2014/main" id="{98EC4693-EA63-423B-A1D7-3307C769FF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0" y="2254"/>
                <a:ext cx="154" cy="154"/>
              </a:xfrm>
              <a:custGeom>
                <a:avLst/>
                <a:gdLst>
                  <a:gd name="T0" fmla="*/ 154 w 154"/>
                  <a:gd name="T1" fmla="*/ 134 h 154"/>
                  <a:gd name="T2" fmla="*/ 20 w 154"/>
                  <a:gd name="T3" fmla="*/ 154 h 154"/>
                  <a:gd name="T4" fmla="*/ 0 w 154"/>
                  <a:gd name="T5" fmla="*/ 20 h 154"/>
                  <a:gd name="T6" fmla="*/ 68 w 154"/>
                  <a:gd name="T7" fmla="*/ 10 h 154"/>
                  <a:gd name="T8" fmla="*/ 134 w 154"/>
                  <a:gd name="T9" fmla="*/ 0 h 154"/>
                  <a:gd name="T10" fmla="*/ 154 w 154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54">
                    <a:moveTo>
                      <a:pt x="154" y="134"/>
                    </a:moveTo>
                    <a:lnTo>
                      <a:pt x="20" y="154"/>
                    </a:lnTo>
                    <a:lnTo>
                      <a:pt x="0" y="20"/>
                    </a:lnTo>
                    <a:lnTo>
                      <a:pt x="68" y="10"/>
                    </a:lnTo>
                    <a:lnTo>
                      <a:pt x="134" y="0"/>
                    </a:lnTo>
                    <a:lnTo>
                      <a:pt x="154" y="134"/>
                    </a:lnTo>
                    <a:close/>
                  </a:path>
                </a:pathLst>
              </a:custGeom>
              <a:solidFill>
                <a:srgbClr val="FFFF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7" name="Freeform 51">
                <a:extLst>
                  <a:ext uri="{FF2B5EF4-FFF2-40B4-BE49-F238E27FC236}">
                    <a16:creationId xmlns:a16="http://schemas.microsoft.com/office/drawing/2014/main" id="{4D430977-B40D-48C8-B96B-551B65D20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2232"/>
                <a:ext cx="150" cy="156"/>
              </a:xfrm>
              <a:custGeom>
                <a:avLst/>
                <a:gdLst>
                  <a:gd name="T0" fmla="*/ 150 w 150"/>
                  <a:gd name="T1" fmla="*/ 136 h 156"/>
                  <a:gd name="T2" fmla="*/ 20 w 150"/>
                  <a:gd name="T3" fmla="*/ 156 h 156"/>
                  <a:gd name="T4" fmla="*/ 0 w 150"/>
                  <a:gd name="T5" fmla="*/ 22 h 156"/>
                  <a:gd name="T6" fmla="*/ 62 w 150"/>
                  <a:gd name="T7" fmla="*/ 10 h 156"/>
                  <a:gd name="T8" fmla="*/ 134 w 150"/>
                  <a:gd name="T9" fmla="*/ 0 h 156"/>
                  <a:gd name="T10" fmla="*/ 150 w 150"/>
                  <a:gd name="T11" fmla="*/ 13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0" h="156">
                    <a:moveTo>
                      <a:pt x="150" y="136"/>
                    </a:moveTo>
                    <a:lnTo>
                      <a:pt x="20" y="156"/>
                    </a:lnTo>
                    <a:lnTo>
                      <a:pt x="0" y="22"/>
                    </a:lnTo>
                    <a:lnTo>
                      <a:pt x="62" y="10"/>
                    </a:lnTo>
                    <a:lnTo>
                      <a:pt x="134" y="0"/>
                    </a:lnTo>
                    <a:lnTo>
                      <a:pt x="150" y="13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8" name="Freeform 52">
                <a:extLst>
                  <a:ext uri="{FF2B5EF4-FFF2-40B4-BE49-F238E27FC236}">
                    <a16:creationId xmlns:a16="http://schemas.microsoft.com/office/drawing/2014/main" id="{A071FC7D-2826-48CA-8604-EDB79F834D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0" y="2428"/>
                <a:ext cx="150" cy="152"/>
              </a:xfrm>
              <a:custGeom>
                <a:avLst/>
                <a:gdLst>
                  <a:gd name="T0" fmla="*/ 150 w 150"/>
                  <a:gd name="T1" fmla="*/ 136 h 152"/>
                  <a:gd name="T2" fmla="*/ 36 w 150"/>
                  <a:gd name="T3" fmla="*/ 152 h 152"/>
                  <a:gd name="T4" fmla="*/ 34 w 150"/>
                  <a:gd name="T5" fmla="*/ 134 h 152"/>
                  <a:gd name="T6" fmla="*/ 0 w 150"/>
                  <a:gd name="T7" fmla="*/ 86 h 152"/>
                  <a:gd name="T8" fmla="*/ 20 w 150"/>
                  <a:gd name="T9" fmla="*/ 46 h 152"/>
                  <a:gd name="T10" fmla="*/ 24 w 150"/>
                  <a:gd name="T11" fmla="*/ 18 h 152"/>
                  <a:gd name="T12" fmla="*/ 124 w 150"/>
                  <a:gd name="T13" fmla="*/ 0 h 152"/>
                  <a:gd name="T14" fmla="*/ 150 w 150"/>
                  <a:gd name="T15" fmla="*/ 136 h 15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52">
                    <a:moveTo>
                      <a:pt x="150" y="136"/>
                    </a:moveTo>
                    <a:lnTo>
                      <a:pt x="36" y="152"/>
                    </a:lnTo>
                    <a:lnTo>
                      <a:pt x="34" y="134"/>
                    </a:lnTo>
                    <a:lnTo>
                      <a:pt x="0" y="86"/>
                    </a:lnTo>
                    <a:lnTo>
                      <a:pt x="20" y="46"/>
                    </a:lnTo>
                    <a:lnTo>
                      <a:pt x="24" y="18"/>
                    </a:lnTo>
                    <a:lnTo>
                      <a:pt x="124" y="0"/>
                    </a:lnTo>
                    <a:lnTo>
                      <a:pt x="150" y="13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9" name="Freeform 53">
                <a:extLst>
                  <a:ext uri="{FF2B5EF4-FFF2-40B4-BE49-F238E27FC236}">
                    <a16:creationId xmlns:a16="http://schemas.microsoft.com/office/drawing/2014/main" id="{9F84B612-D482-4604-B8D9-E324C64DB7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2" y="2564"/>
                <a:ext cx="204" cy="144"/>
              </a:xfrm>
              <a:custGeom>
                <a:avLst/>
                <a:gdLst>
                  <a:gd name="T0" fmla="*/ 4 w 204"/>
                  <a:gd name="T1" fmla="*/ 16 h 144"/>
                  <a:gd name="T2" fmla="*/ 118 w 204"/>
                  <a:gd name="T3" fmla="*/ 0 h 144"/>
                  <a:gd name="T4" fmla="*/ 122 w 204"/>
                  <a:gd name="T5" fmla="*/ 66 h 144"/>
                  <a:gd name="T6" fmla="*/ 196 w 204"/>
                  <a:gd name="T7" fmla="*/ 56 h 144"/>
                  <a:gd name="T8" fmla="*/ 204 w 204"/>
                  <a:gd name="T9" fmla="*/ 96 h 144"/>
                  <a:gd name="T10" fmla="*/ 170 w 204"/>
                  <a:gd name="T11" fmla="*/ 100 h 144"/>
                  <a:gd name="T12" fmla="*/ 174 w 204"/>
                  <a:gd name="T13" fmla="*/ 116 h 144"/>
                  <a:gd name="T14" fmla="*/ 176 w 204"/>
                  <a:gd name="T15" fmla="*/ 126 h 144"/>
                  <a:gd name="T16" fmla="*/ 174 w 204"/>
                  <a:gd name="T17" fmla="*/ 130 h 144"/>
                  <a:gd name="T18" fmla="*/ 174 w 204"/>
                  <a:gd name="T19" fmla="*/ 132 h 144"/>
                  <a:gd name="T20" fmla="*/ 82 w 204"/>
                  <a:gd name="T21" fmla="*/ 144 h 144"/>
                  <a:gd name="T22" fmla="*/ 0 w 204"/>
                  <a:gd name="T23" fmla="*/ 28 h 144"/>
                  <a:gd name="T24" fmla="*/ 4 w 204"/>
                  <a:gd name="T25" fmla="*/ 16 h 1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44">
                    <a:moveTo>
                      <a:pt x="4" y="16"/>
                    </a:moveTo>
                    <a:lnTo>
                      <a:pt x="118" y="0"/>
                    </a:lnTo>
                    <a:lnTo>
                      <a:pt x="122" y="66"/>
                    </a:lnTo>
                    <a:lnTo>
                      <a:pt x="196" y="56"/>
                    </a:lnTo>
                    <a:lnTo>
                      <a:pt x="204" y="96"/>
                    </a:lnTo>
                    <a:lnTo>
                      <a:pt x="170" y="100"/>
                    </a:lnTo>
                    <a:lnTo>
                      <a:pt x="174" y="116"/>
                    </a:lnTo>
                    <a:lnTo>
                      <a:pt x="176" y="126"/>
                    </a:lnTo>
                    <a:lnTo>
                      <a:pt x="174" y="130"/>
                    </a:lnTo>
                    <a:lnTo>
                      <a:pt x="174" y="132"/>
                    </a:lnTo>
                    <a:lnTo>
                      <a:pt x="82" y="144"/>
                    </a:lnTo>
                    <a:lnTo>
                      <a:pt x="0" y="28"/>
                    </a:lnTo>
                    <a:lnTo>
                      <a:pt x="4" y="16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0" name="Freeform 54">
                <a:extLst>
                  <a:ext uri="{FF2B5EF4-FFF2-40B4-BE49-F238E27FC236}">
                    <a16:creationId xmlns:a16="http://schemas.microsoft.com/office/drawing/2014/main" id="{E7C74365-2DAF-47F3-9035-491D099318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4" y="2660"/>
                <a:ext cx="152" cy="180"/>
              </a:xfrm>
              <a:custGeom>
                <a:avLst/>
                <a:gdLst>
                  <a:gd name="T0" fmla="*/ 0 w 152"/>
                  <a:gd name="T1" fmla="*/ 48 h 180"/>
                  <a:gd name="T2" fmla="*/ 16 w 152"/>
                  <a:gd name="T3" fmla="*/ 48 h 180"/>
                  <a:gd name="T4" fmla="*/ 48 w 152"/>
                  <a:gd name="T5" fmla="*/ 42 h 180"/>
                  <a:gd name="T6" fmla="*/ 92 w 152"/>
                  <a:gd name="T7" fmla="*/ 36 h 180"/>
                  <a:gd name="T8" fmla="*/ 88 w 152"/>
                  <a:gd name="T9" fmla="*/ 4 h 180"/>
                  <a:gd name="T10" fmla="*/ 122 w 152"/>
                  <a:gd name="T11" fmla="*/ 0 h 180"/>
                  <a:gd name="T12" fmla="*/ 152 w 152"/>
                  <a:gd name="T13" fmla="*/ 164 h 180"/>
                  <a:gd name="T14" fmla="*/ 32 w 152"/>
                  <a:gd name="T15" fmla="*/ 180 h 180"/>
                  <a:gd name="T16" fmla="*/ 22 w 152"/>
                  <a:gd name="T17" fmla="*/ 150 h 180"/>
                  <a:gd name="T18" fmla="*/ 22 w 152"/>
                  <a:gd name="T19" fmla="*/ 116 h 180"/>
                  <a:gd name="T20" fmla="*/ 0 w 152"/>
                  <a:gd name="T21" fmla="*/ 48 h 18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2" h="180">
                    <a:moveTo>
                      <a:pt x="0" y="48"/>
                    </a:moveTo>
                    <a:lnTo>
                      <a:pt x="16" y="48"/>
                    </a:lnTo>
                    <a:lnTo>
                      <a:pt x="48" y="42"/>
                    </a:lnTo>
                    <a:lnTo>
                      <a:pt x="92" y="36"/>
                    </a:lnTo>
                    <a:lnTo>
                      <a:pt x="88" y="4"/>
                    </a:lnTo>
                    <a:lnTo>
                      <a:pt x="122" y="0"/>
                    </a:lnTo>
                    <a:lnTo>
                      <a:pt x="152" y="164"/>
                    </a:lnTo>
                    <a:lnTo>
                      <a:pt x="32" y="180"/>
                    </a:lnTo>
                    <a:lnTo>
                      <a:pt x="22" y="150"/>
                    </a:lnTo>
                    <a:lnTo>
                      <a:pt x="22" y="1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FFFF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1" name="Freeform 55">
                <a:extLst>
                  <a:ext uri="{FF2B5EF4-FFF2-40B4-BE49-F238E27FC236}">
                    <a16:creationId xmlns:a16="http://schemas.microsoft.com/office/drawing/2014/main" id="{0DC48F04-7738-4216-9A5E-DEE66CCEBD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2408"/>
                <a:ext cx="168" cy="222"/>
              </a:xfrm>
              <a:custGeom>
                <a:avLst/>
                <a:gdLst>
                  <a:gd name="T0" fmla="*/ 0 w 168"/>
                  <a:gd name="T1" fmla="*/ 20 h 222"/>
                  <a:gd name="T2" fmla="*/ 136 w 168"/>
                  <a:gd name="T3" fmla="*/ 0 h 222"/>
                  <a:gd name="T4" fmla="*/ 156 w 168"/>
                  <a:gd name="T5" fmla="*/ 138 h 222"/>
                  <a:gd name="T6" fmla="*/ 168 w 168"/>
                  <a:gd name="T7" fmla="*/ 200 h 222"/>
                  <a:gd name="T8" fmla="*/ 104 w 168"/>
                  <a:gd name="T9" fmla="*/ 212 h 222"/>
                  <a:gd name="T10" fmla="*/ 30 w 168"/>
                  <a:gd name="T11" fmla="*/ 222 h 222"/>
                  <a:gd name="T12" fmla="*/ 26 w 168"/>
                  <a:gd name="T13" fmla="*/ 156 h 222"/>
                  <a:gd name="T14" fmla="*/ 0 w 168"/>
                  <a:gd name="T15" fmla="*/ 20 h 2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8" h="222">
                    <a:moveTo>
                      <a:pt x="0" y="20"/>
                    </a:moveTo>
                    <a:lnTo>
                      <a:pt x="136" y="0"/>
                    </a:lnTo>
                    <a:lnTo>
                      <a:pt x="156" y="138"/>
                    </a:lnTo>
                    <a:lnTo>
                      <a:pt x="168" y="200"/>
                    </a:lnTo>
                    <a:lnTo>
                      <a:pt x="104" y="212"/>
                    </a:lnTo>
                    <a:lnTo>
                      <a:pt x="30" y="222"/>
                    </a:lnTo>
                    <a:lnTo>
                      <a:pt x="26" y="156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FF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2" name="Freeform 56">
                <a:extLst>
                  <a:ext uri="{FF2B5EF4-FFF2-40B4-BE49-F238E27FC236}">
                    <a16:creationId xmlns:a16="http://schemas.microsoft.com/office/drawing/2014/main" id="{42E81C10-A218-4AFE-BFA0-722D301267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0" y="2388"/>
                <a:ext cx="156" cy="158"/>
              </a:xfrm>
              <a:custGeom>
                <a:avLst/>
                <a:gdLst>
                  <a:gd name="T0" fmla="*/ 0 w 156"/>
                  <a:gd name="T1" fmla="*/ 20 h 158"/>
                  <a:gd name="T2" fmla="*/ 134 w 156"/>
                  <a:gd name="T3" fmla="*/ 0 h 158"/>
                  <a:gd name="T4" fmla="*/ 156 w 156"/>
                  <a:gd name="T5" fmla="*/ 136 h 158"/>
                  <a:gd name="T6" fmla="*/ 20 w 156"/>
                  <a:gd name="T7" fmla="*/ 158 h 158"/>
                  <a:gd name="T8" fmla="*/ 0 w 156"/>
                  <a:gd name="T9" fmla="*/ 20 h 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6" h="158">
                    <a:moveTo>
                      <a:pt x="0" y="20"/>
                    </a:moveTo>
                    <a:lnTo>
                      <a:pt x="134" y="0"/>
                    </a:lnTo>
                    <a:lnTo>
                      <a:pt x="156" y="136"/>
                    </a:lnTo>
                    <a:lnTo>
                      <a:pt x="20" y="158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FF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3" name="Freeform 57">
                <a:extLst>
                  <a:ext uri="{FF2B5EF4-FFF2-40B4-BE49-F238E27FC236}">
                    <a16:creationId xmlns:a16="http://schemas.microsoft.com/office/drawing/2014/main" id="{984AE405-8B8B-48ED-8BBC-1B81552A1C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" y="2210"/>
                <a:ext cx="140" cy="158"/>
              </a:xfrm>
              <a:custGeom>
                <a:avLst/>
                <a:gdLst>
                  <a:gd name="T0" fmla="*/ 0 w 140"/>
                  <a:gd name="T1" fmla="*/ 22 h 158"/>
                  <a:gd name="T2" fmla="*/ 68 w 140"/>
                  <a:gd name="T3" fmla="*/ 10 h 158"/>
                  <a:gd name="T4" fmla="*/ 124 w 140"/>
                  <a:gd name="T5" fmla="*/ 0 h 158"/>
                  <a:gd name="T6" fmla="*/ 136 w 140"/>
                  <a:gd name="T7" fmla="*/ 66 h 158"/>
                  <a:gd name="T8" fmla="*/ 140 w 140"/>
                  <a:gd name="T9" fmla="*/ 130 h 158"/>
                  <a:gd name="T10" fmla="*/ 84 w 140"/>
                  <a:gd name="T11" fmla="*/ 140 h 158"/>
                  <a:gd name="T12" fmla="*/ 88 w 140"/>
                  <a:gd name="T13" fmla="*/ 146 h 158"/>
                  <a:gd name="T14" fmla="*/ 16 w 140"/>
                  <a:gd name="T15" fmla="*/ 158 h 158"/>
                  <a:gd name="T16" fmla="*/ 0 w 140"/>
                  <a:gd name="T17" fmla="*/ 22 h 15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0" h="158">
                    <a:moveTo>
                      <a:pt x="0" y="22"/>
                    </a:moveTo>
                    <a:lnTo>
                      <a:pt x="68" y="10"/>
                    </a:lnTo>
                    <a:lnTo>
                      <a:pt x="124" y="0"/>
                    </a:lnTo>
                    <a:lnTo>
                      <a:pt x="136" y="66"/>
                    </a:lnTo>
                    <a:lnTo>
                      <a:pt x="140" y="130"/>
                    </a:lnTo>
                    <a:lnTo>
                      <a:pt x="84" y="140"/>
                    </a:lnTo>
                    <a:lnTo>
                      <a:pt x="88" y="146"/>
                    </a:lnTo>
                    <a:lnTo>
                      <a:pt x="16" y="158"/>
                    </a:lnTo>
                    <a:lnTo>
                      <a:pt x="0" y="2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4" name="Freeform 58">
                <a:extLst>
                  <a:ext uri="{FF2B5EF4-FFF2-40B4-BE49-F238E27FC236}">
                    <a16:creationId xmlns:a16="http://schemas.microsoft.com/office/drawing/2014/main" id="{BE28E2B1-59D2-49AC-A6F3-4F2D3F331E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4" y="2340"/>
                <a:ext cx="148" cy="164"/>
              </a:xfrm>
              <a:custGeom>
                <a:avLst/>
                <a:gdLst>
                  <a:gd name="T0" fmla="*/ 0 w 148"/>
                  <a:gd name="T1" fmla="*/ 28 h 164"/>
                  <a:gd name="T2" fmla="*/ 72 w 148"/>
                  <a:gd name="T3" fmla="*/ 16 h 164"/>
                  <a:gd name="T4" fmla="*/ 68 w 148"/>
                  <a:gd name="T5" fmla="*/ 10 h 164"/>
                  <a:gd name="T6" fmla="*/ 124 w 148"/>
                  <a:gd name="T7" fmla="*/ 0 h 164"/>
                  <a:gd name="T8" fmla="*/ 142 w 148"/>
                  <a:gd name="T9" fmla="*/ 106 h 164"/>
                  <a:gd name="T10" fmla="*/ 148 w 148"/>
                  <a:gd name="T11" fmla="*/ 134 h 164"/>
                  <a:gd name="T12" fmla="*/ 92 w 148"/>
                  <a:gd name="T13" fmla="*/ 146 h 164"/>
                  <a:gd name="T14" fmla="*/ 94 w 148"/>
                  <a:gd name="T15" fmla="*/ 152 h 164"/>
                  <a:gd name="T16" fmla="*/ 20 w 148"/>
                  <a:gd name="T17" fmla="*/ 164 h 164"/>
                  <a:gd name="T18" fmla="*/ 0 w 148"/>
                  <a:gd name="T19" fmla="*/ 28 h 16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8" h="164">
                    <a:moveTo>
                      <a:pt x="0" y="28"/>
                    </a:moveTo>
                    <a:lnTo>
                      <a:pt x="72" y="16"/>
                    </a:lnTo>
                    <a:lnTo>
                      <a:pt x="68" y="10"/>
                    </a:lnTo>
                    <a:lnTo>
                      <a:pt x="124" y="0"/>
                    </a:lnTo>
                    <a:lnTo>
                      <a:pt x="142" y="106"/>
                    </a:lnTo>
                    <a:lnTo>
                      <a:pt x="148" y="134"/>
                    </a:lnTo>
                    <a:lnTo>
                      <a:pt x="92" y="146"/>
                    </a:lnTo>
                    <a:lnTo>
                      <a:pt x="94" y="152"/>
                    </a:lnTo>
                    <a:lnTo>
                      <a:pt x="20" y="164"/>
                    </a:lnTo>
                    <a:lnTo>
                      <a:pt x="0" y="2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5" name="Freeform 59">
                <a:extLst>
                  <a:ext uri="{FF2B5EF4-FFF2-40B4-BE49-F238E27FC236}">
                    <a16:creationId xmlns:a16="http://schemas.microsoft.com/office/drawing/2014/main" id="{BEFC0C12-2F8B-419B-AA16-C26FA15720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2368"/>
                <a:ext cx="150" cy="156"/>
              </a:xfrm>
              <a:custGeom>
                <a:avLst/>
                <a:gdLst>
                  <a:gd name="T0" fmla="*/ 0 w 150"/>
                  <a:gd name="T1" fmla="*/ 20 h 156"/>
                  <a:gd name="T2" fmla="*/ 130 w 150"/>
                  <a:gd name="T3" fmla="*/ 0 h 156"/>
                  <a:gd name="T4" fmla="*/ 150 w 150"/>
                  <a:gd name="T5" fmla="*/ 136 h 156"/>
                  <a:gd name="T6" fmla="*/ 86 w 150"/>
                  <a:gd name="T7" fmla="*/ 148 h 156"/>
                  <a:gd name="T8" fmla="*/ 22 w 150"/>
                  <a:gd name="T9" fmla="*/ 156 h 156"/>
                  <a:gd name="T10" fmla="*/ 0 w 150"/>
                  <a:gd name="T11" fmla="*/ 20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0" h="156">
                    <a:moveTo>
                      <a:pt x="0" y="20"/>
                    </a:moveTo>
                    <a:lnTo>
                      <a:pt x="130" y="0"/>
                    </a:lnTo>
                    <a:lnTo>
                      <a:pt x="150" y="136"/>
                    </a:lnTo>
                    <a:lnTo>
                      <a:pt x="86" y="148"/>
                    </a:lnTo>
                    <a:lnTo>
                      <a:pt x="22" y="156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6" name="Freeform 60">
                <a:extLst>
                  <a:ext uri="{FF2B5EF4-FFF2-40B4-BE49-F238E27FC236}">
                    <a16:creationId xmlns:a16="http://schemas.microsoft.com/office/drawing/2014/main" id="{AA393BD1-004C-475C-9B52-9ADAD1B41F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0" y="2492"/>
                <a:ext cx="160" cy="156"/>
              </a:xfrm>
              <a:custGeom>
                <a:avLst/>
                <a:gdLst>
                  <a:gd name="T0" fmla="*/ 0 w 160"/>
                  <a:gd name="T1" fmla="*/ 24 h 156"/>
                  <a:gd name="T2" fmla="*/ 64 w 160"/>
                  <a:gd name="T3" fmla="*/ 12 h 156"/>
                  <a:gd name="T4" fmla="*/ 138 w 160"/>
                  <a:gd name="T5" fmla="*/ 0 h 156"/>
                  <a:gd name="T6" fmla="*/ 160 w 160"/>
                  <a:gd name="T7" fmla="*/ 130 h 156"/>
                  <a:gd name="T8" fmla="*/ 28 w 160"/>
                  <a:gd name="T9" fmla="*/ 156 h 156"/>
                  <a:gd name="T10" fmla="*/ 18 w 160"/>
                  <a:gd name="T11" fmla="*/ 86 h 156"/>
                  <a:gd name="T12" fmla="*/ 12 w 160"/>
                  <a:gd name="T13" fmla="*/ 86 h 156"/>
                  <a:gd name="T14" fmla="*/ 0 w 160"/>
                  <a:gd name="T15" fmla="*/ 24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0" h="156">
                    <a:moveTo>
                      <a:pt x="0" y="24"/>
                    </a:moveTo>
                    <a:lnTo>
                      <a:pt x="64" y="12"/>
                    </a:lnTo>
                    <a:lnTo>
                      <a:pt x="138" y="0"/>
                    </a:lnTo>
                    <a:lnTo>
                      <a:pt x="160" y="130"/>
                    </a:lnTo>
                    <a:lnTo>
                      <a:pt x="28" y="156"/>
                    </a:lnTo>
                    <a:lnTo>
                      <a:pt x="18" y="86"/>
                    </a:lnTo>
                    <a:lnTo>
                      <a:pt x="12" y="86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" name="Freeform 61">
                <a:extLst>
                  <a:ext uri="{FF2B5EF4-FFF2-40B4-BE49-F238E27FC236}">
                    <a16:creationId xmlns:a16="http://schemas.microsoft.com/office/drawing/2014/main" id="{D756EFD4-642F-4437-BF4C-228407265F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0" y="2516"/>
                <a:ext cx="228" cy="152"/>
              </a:xfrm>
              <a:custGeom>
                <a:avLst/>
                <a:gdLst>
                  <a:gd name="T0" fmla="*/ 0 w 228"/>
                  <a:gd name="T1" fmla="*/ 30 h 152"/>
                  <a:gd name="T2" fmla="*/ 136 w 228"/>
                  <a:gd name="T3" fmla="*/ 8 h 152"/>
                  <a:gd name="T4" fmla="*/ 200 w 228"/>
                  <a:gd name="T5" fmla="*/ 0 h 152"/>
                  <a:gd name="T6" fmla="*/ 212 w 228"/>
                  <a:gd name="T7" fmla="*/ 62 h 152"/>
                  <a:gd name="T8" fmla="*/ 218 w 228"/>
                  <a:gd name="T9" fmla="*/ 62 h 152"/>
                  <a:gd name="T10" fmla="*/ 228 w 228"/>
                  <a:gd name="T11" fmla="*/ 132 h 152"/>
                  <a:gd name="T12" fmla="*/ 92 w 228"/>
                  <a:gd name="T13" fmla="*/ 152 h 152"/>
                  <a:gd name="T14" fmla="*/ 80 w 228"/>
                  <a:gd name="T15" fmla="*/ 82 h 152"/>
                  <a:gd name="T16" fmla="*/ 12 w 228"/>
                  <a:gd name="T17" fmla="*/ 92 h 152"/>
                  <a:gd name="T18" fmla="*/ 0 w 228"/>
                  <a:gd name="T19" fmla="*/ 30 h 15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28" h="152">
                    <a:moveTo>
                      <a:pt x="0" y="30"/>
                    </a:moveTo>
                    <a:lnTo>
                      <a:pt x="136" y="8"/>
                    </a:lnTo>
                    <a:lnTo>
                      <a:pt x="200" y="0"/>
                    </a:lnTo>
                    <a:lnTo>
                      <a:pt x="212" y="62"/>
                    </a:lnTo>
                    <a:lnTo>
                      <a:pt x="218" y="62"/>
                    </a:lnTo>
                    <a:lnTo>
                      <a:pt x="228" y="132"/>
                    </a:lnTo>
                    <a:lnTo>
                      <a:pt x="92" y="152"/>
                    </a:lnTo>
                    <a:lnTo>
                      <a:pt x="80" y="82"/>
                    </a:lnTo>
                    <a:lnTo>
                      <a:pt x="12" y="92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FFF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8" name="Freeform 62">
                <a:extLst>
                  <a:ext uri="{FF2B5EF4-FFF2-40B4-BE49-F238E27FC236}">
                    <a16:creationId xmlns:a16="http://schemas.microsoft.com/office/drawing/2014/main" id="{04433621-3DE8-4754-A9A4-03659D43B7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0" y="2600"/>
                <a:ext cx="148" cy="156"/>
              </a:xfrm>
              <a:custGeom>
                <a:avLst/>
                <a:gdLst>
                  <a:gd name="T0" fmla="*/ 80 w 148"/>
                  <a:gd name="T1" fmla="*/ 146 h 156"/>
                  <a:gd name="T2" fmla="*/ 24 w 148"/>
                  <a:gd name="T3" fmla="*/ 156 h 156"/>
                  <a:gd name="T4" fmla="*/ 0 w 148"/>
                  <a:gd name="T5" fmla="*/ 22 h 156"/>
                  <a:gd name="T6" fmla="*/ 120 w 148"/>
                  <a:gd name="T7" fmla="*/ 0 h 156"/>
                  <a:gd name="T8" fmla="*/ 148 w 148"/>
                  <a:gd name="T9" fmla="*/ 134 h 156"/>
                  <a:gd name="T10" fmla="*/ 80 w 148"/>
                  <a:gd name="T11" fmla="*/ 14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48" h="156">
                    <a:moveTo>
                      <a:pt x="80" y="146"/>
                    </a:moveTo>
                    <a:lnTo>
                      <a:pt x="24" y="156"/>
                    </a:lnTo>
                    <a:lnTo>
                      <a:pt x="0" y="22"/>
                    </a:lnTo>
                    <a:lnTo>
                      <a:pt x="120" y="0"/>
                    </a:lnTo>
                    <a:lnTo>
                      <a:pt x="148" y="134"/>
                    </a:lnTo>
                    <a:lnTo>
                      <a:pt x="80" y="14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9" name="Freeform 63">
                <a:extLst>
                  <a:ext uri="{FF2B5EF4-FFF2-40B4-BE49-F238E27FC236}">
                    <a16:creationId xmlns:a16="http://schemas.microsoft.com/office/drawing/2014/main" id="{C184D5F6-EE75-4DFB-859E-9F6311366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" y="2622"/>
                <a:ext cx="156" cy="154"/>
              </a:xfrm>
              <a:custGeom>
                <a:avLst/>
                <a:gdLst>
                  <a:gd name="T0" fmla="*/ 156 w 156"/>
                  <a:gd name="T1" fmla="*/ 134 h 154"/>
                  <a:gd name="T2" fmla="*/ 86 w 156"/>
                  <a:gd name="T3" fmla="*/ 152 h 154"/>
                  <a:gd name="T4" fmla="*/ 20 w 156"/>
                  <a:gd name="T5" fmla="*/ 154 h 154"/>
                  <a:gd name="T6" fmla="*/ 0 w 156"/>
                  <a:gd name="T7" fmla="*/ 26 h 154"/>
                  <a:gd name="T8" fmla="*/ 132 w 156"/>
                  <a:gd name="T9" fmla="*/ 0 h 154"/>
                  <a:gd name="T10" fmla="*/ 156 w 156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4">
                    <a:moveTo>
                      <a:pt x="156" y="134"/>
                    </a:moveTo>
                    <a:lnTo>
                      <a:pt x="86" y="152"/>
                    </a:lnTo>
                    <a:lnTo>
                      <a:pt x="20" y="154"/>
                    </a:lnTo>
                    <a:lnTo>
                      <a:pt x="0" y="26"/>
                    </a:lnTo>
                    <a:lnTo>
                      <a:pt x="132" y="0"/>
                    </a:lnTo>
                    <a:lnTo>
                      <a:pt x="156" y="13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0" name="Freeform 64">
                <a:extLst>
                  <a:ext uri="{FF2B5EF4-FFF2-40B4-BE49-F238E27FC236}">
                    <a16:creationId xmlns:a16="http://schemas.microsoft.com/office/drawing/2014/main" id="{99A1406B-B351-4181-ACBF-3E8C381CBF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2746"/>
                <a:ext cx="154" cy="154"/>
              </a:xfrm>
              <a:custGeom>
                <a:avLst/>
                <a:gdLst>
                  <a:gd name="T0" fmla="*/ 154 w 154"/>
                  <a:gd name="T1" fmla="*/ 134 h 154"/>
                  <a:gd name="T2" fmla="*/ 22 w 154"/>
                  <a:gd name="T3" fmla="*/ 154 h 154"/>
                  <a:gd name="T4" fmla="*/ 0 w 154"/>
                  <a:gd name="T5" fmla="*/ 28 h 154"/>
                  <a:gd name="T6" fmla="*/ 70 w 154"/>
                  <a:gd name="T7" fmla="*/ 10 h 154"/>
                  <a:gd name="T8" fmla="*/ 126 w 154"/>
                  <a:gd name="T9" fmla="*/ 0 h 154"/>
                  <a:gd name="T10" fmla="*/ 154 w 154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54">
                    <a:moveTo>
                      <a:pt x="154" y="134"/>
                    </a:moveTo>
                    <a:lnTo>
                      <a:pt x="22" y="154"/>
                    </a:lnTo>
                    <a:lnTo>
                      <a:pt x="0" y="28"/>
                    </a:lnTo>
                    <a:lnTo>
                      <a:pt x="70" y="10"/>
                    </a:lnTo>
                    <a:lnTo>
                      <a:pt x="126" y="0"/>
                    </a:lnTo>
                    <a:lnTo>
                      <a:pt x="154" y="134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1" name="Freeform 65">
                <a:extLst>
                  <a:ext uri="{FF2B5EF4-FFF2-40B4-BE49-F238E27FC236}">
                    <a16:creationId xmlns:a16="http://schemas.microsoft.com/office/drawing/2014/main" id="{F17FFCCE-F500-48B2-8CB3-A51B2236C6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2" y="2648"/>
                <a:ext cx="156" cy="154"/>
              </a:xfrm>
              <a:custGeom>
                <a:avLst/>
                <a:gdLst>
                  <a:gd name="T0" fmla="*/ 156 w 156"/>
                  <a:gd name="T1" fmla="*/ 128 h 154"/>
                  <a:gd name="T2" fmla="*/ 88 w 156"/>
                  <a:gd name="T3" fmla="*/ 146 h 154"/>
                  <a:gd name="T4" fmla="*/ 24 w 156"/>
                  <a:gd name="T5" fmla="*/ 154 h 154"/>
                  <a:gd name="T6" fmla="*/ 0 w 156"/>
                  <a:gd name="T7" fmla="*/ 20 h 154"/>
                  <a:gd name="T8" fmla="*/ 136 w 156"/>
                  <a:gd name="T9" fmla="*/ 0 h 154"/>
                  <a:gd name="T10" fmla="*/ 156 w 156"/>
                  <a:gd name="T11" fmla="*/ 128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4">
                    <a:moveTo>
                      <a:pt x="156" y="128"/>
                    </a:moveTo>
                    <a:lnTo>
                      <a:pt x="88" y="146"/>
                    </a:lnTo>
                    <a:lnTo>
                      <a:pt x="24" y="154"/>
                    </a:lnTo>
                    <a:lnTo>
                      <a:pt x="0" y="20"/>
                    </a:lnTo>
                    <a:lnTo>
                      <a:pt x="136" y="0"/>
                    </a:lnTo>
                    <a:lnTo>
                      <a:pt x="156" y="128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2" name="Freeform 66">
                <a:extLst>
                  <a:ext uri="{FF2B5EF4-FFF2-40B4-BE49-F238E27FC236}">
                    <a16:creationId xmlns:a16="http://schemas.microsoft.com/office/drawing/2014/main" id="{C515DB3A-8AB2-4FE9-B934-67E9EE7412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2599"/>
                <a:ext cx="168" cy="226"/>
              </a:xfrm>
              <a:custGeom>
                <a:avLst/>
                <a:gdLst>
                  <a:gd name="T0" fmla="*/ 168 w 168"/>
                  <a:gd name="T1" fmla="*/ 204 h 226"/>
                  <a:gd name="T2" fmla="*/ 98 w 168"/>
                  <a:gd name="T3" fmla="*/ 218 h 226"/>
                  <a:gd name="T4" fmla="*/ 34 w 168"/>
                  <a:gd name="T5" fmla="*/ 226 h 226"/>
                  <a:gd name="T6" fmla="*/ 8 w 168"/>
                  <a:gd name="T7" fmla="*/ 62 h 226"/>
                  <a:gd name="T8" fmla="*/ 0 w 168"/>
                  <a:gd name="T9" fmla="*/ 22 h 226"/>
                  <a:gd name="T10" fmla="*/ 64 w 168"/>
                  <a:gd name="T11" fmla="*/ 10 h 226"/>
                  <a:gd name="T12" fmla="*/ 132 w 168"/>
                  <a:gd name="T13" fmla="*/ 0 h 226"/>
                  <a:gd name="T14" fmla="*/ 144 w 168"/>
                  <a:gd name="T15" fmla="*/ 70 h 226"/>
                  <a:gd name="T16" fmla="*/ 168 w 168"/>
                  <a:gd name="T17" fmla="*/ 204 h 2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8" h="226">
                    <a:moveTo>
                      <a:pt x="168" y="204"/>
                    </a:moveTo>
                    <a:lnTo>
                      <a:pt x="98" y="218"/>
                    </a:lnTo>
                    <a:lnTo>
                      <a:pt x="34" y="226"/>
                    </a:lnTo>
                    <a:lnTo>
                      <a:pt x="8" y="62"/>
                    </a:lnTo>
                    <a:lnTo>
                      <a:pt x="0" y="22"/>
                    </a:lnTo>
                    <a:lnTo>
                      <a:pt x="64" y="10"/>
                    </a:lnTo>
                    <a:lnTo>
                      <a:pt x="132" y="0"/>
                    </a:lnTo>
                    <a:lnTo>
                      <a:pt x="144" y="70"/>
                    </a:lnTo>
                    <a:lnTo>
                      <a:pt x="168" y="204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chemeClr val="bg1"/>
                  </a:solidFill>
                  <a:highlight>
                    <a:srgbClr val="00A0AF"/>
                  </a:highlight>
                </a:endParaRPr>
              </a:p>
            </p:txBody>
          </p:sp>
          <p:sp>
            <p:nvSpPr>
              <p:cNvPr id="283" name="Freeform 67">
                <a:extLst>
                  <a:ext uri="{FF2B5EF4-FFF2-40B4-BE49-F238E27FC236}">
                    <a16:creationId xmlns:a16="http://schemas.microsoft.com/office/drawing/2014/main" id="{03A79E40-B4EB-4966-8094-2CC0B277A2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0" y="2774"/>
                <a:ext cx="156" cy="154"/>
              </a:xfrm>
              <a:custGeom>
                <a:avLst/>
                <a:gdLst>
                  <a:gd name="T0" fmla="*/ 156 w 156"/>
                  <a:gd name="T1" fmla="*/ 126 h 154"/>
                  <a:gd name="T2" fmla="*/ 122 w 156"/>
                  <a:gd name="T3" fmla="*/ 134 h 154"/>
                  <a:gd name="T4" fmla="*/ 24 w 156"/>
                  <a:gd name="T5" fmla="*/ 154 h 154"/>
                  <a:gd name="T6" fmla="*/ 0 w 156"/>
                  <a:gd name="T7" fmla="*/ 20 h 154"/>
                  <a:gd name="T8" fmla="*/ 68 w 156"/>
                  <a:gd name="T9" fmla="*/ 2 h 154"/>
                  <a:gd name="T10" fmla="*/ 134 w 156"/>
                  <a:gd name="T11" fmla="*/ 0 h 154"/>
                  <a:gd name="T12" fmla="*/ 156 w 156"/>
                  <a:gd name="T13" fmla="*/ 126 h 1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6" h="154">
                    <a:moveTo>
                      <a:pt x="156" y="126"/>
                    </a:moveTo>
                    <a:lnTo>
                      <a:pt x="122" y="134"/>
                    </a:lnTo>
                    <a:lnTo>
                      <a:pt x="24" y="154"/>
                    </a:lnTo>
                    <a:lnTo>
                      <a:pt x="0" y="20"/>
                    </a:lnTo>
                    <a:lnTo>
                      <a:pt x="68" y="2"/>
                    </a:lnTo>
                    <a:lnTo>
                      <a:pt x="134" y="0"/>
                    </a:lnTo>
                    <a:lnTo>
                      <a:pt x="156" y="126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4" name="Freeform 68">
                <a:extLst>
                  <a:ext uri="{FF2B5EF4-FFF2-40B4-BE49-F238E27FC236}">
                    <a16:creationId xmlns:a16="http://schemas.microsoft.com/office/drawing/2014/main" id="{8679051E-E186-47CC-984B-4F61D615FB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6" y="2794"/>
                <a:ext cx="158" cy="154"/>
              </a:xfrm>
              <a:custGeom>
                <a:avLst/>
                <a:gdLst>
                  <a:gd name="T0" fmla="*/ 158 w 158"/>
                  <a:gd name="T1" fmla="*/ 134 h 154"/>
                  <a:gd name="T2" fmla="*/ 92 w 158"/>
                  <a:gd name="T3" fmla="*/ 146 h 154"/>
                  <a:gd name="T4" fmla="*/ 20 w 158"/>
                  <a:gd name="T5" fmla="*/ 154 h 154"/>
                  <a:gd name="T6" fmla="*/ 0 w 158"/>
                  <a:gd name="T7" fmla="*/ 22 h 154"/>
                  <a:gd name="T8" fmla="*/ 70 w 158"/>
                  <a:gd name="T9" fmla="*/ 8 h 154"/>
                  <a:gd name="T10" fmla="*/ 134 w 158"/>
                  <a:gd name="T11" fmla="*/ 0 h 154"/>
                  <a:gd name="T12" fmla="*/ 158 w 158"/>
                  <a:gd name="T13" fmla="*/ 134 h 1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8" h="154">
                    <a:moveTo>
                      <a:pt x="158" y="134"/>
                    </a:moveTo>
                    <a:lnTo>
                      <a:pt x="92" y="146"/>
                    </a:lnTo>
                    <a:lnTo>
                      <a:pt x="20" y="154"/>
                    </a:lnTo>
                    <a:lnTo>
                      <a:pt x="0" y="22"/>
                    </a:lnTo>
                    <a:lnTo>
                      <a:pt x="70" y="8"/>
                    </a:lnTo>
                    <a:lnTo>
                      <a:pt x="134" y="0"/>
                    </a:lnTo>
                    <a:lnTo>
                      <a:pt x="158" y="134"/>
                    </a:lnTo>
                    <a:close/>
                  </a:path>
                </a:pathLst>
              </a:custGeom>
              <a:solidFill>
                <a:srgbClr val="FFFF0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5" name="Freeform 69">
                <a:extLst>
                  <a:ext uri="{FF2B5EF4-FFF2-40B4-BE49-F238E27FC236}">
                    <a16:creationId xmlns:a16="http://schemas.microsoft.com/office/drawing/2014/main" id="{E415C3EB-243B-4515-895C-998BD53DE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6" y="2816"/>
                <a:ext cx="210" cy="162"/>
              </a:xfrm>
              <a:custGeom>
                <a:avLst/>
                <a:gdLst>
                  <a:gd name="T0" fmla="*/ 210 w 210"/>
                  <a:gd name="T1" fmla="*/ 132 h 162"/>
                  <a:gd name="T2" fmla="*/ 148 w 210"/>
                  <a:gd name="T3" fmla="*/ 144 h 162"/>
                  <a:gd name="T4" fmla="*/ 8 w 210"/>
                  <a:gd name="T5" fmla="*/ 162 h 162"/>
                  <a:gd name="T6" fmla="*/ 10 w 210"/>
                  <a:gd name="T7" fmla="*/ 100 h 162"/>
                  <a:gd name="T8" fmla="*/ 0 w 210"/>
                  <a:gd name="T9" fmla="*/ 78 h 162"/>
                  <a:gd name="T10" fmla="*/ 8 w 210"/>
                  <a:gd name="T11" fmla="*/ 70 h 162"/>
                  <a:gd name="T12" fmla="*/ 18 w 210"/>
                  <a:gd name="T13" fmla="*/ 76 h 162"/>
                  <a:gd name="T14" fmla="*/ 26 w 210"/>
                  <a:gd name="T15" fmla="*/ 66 h 162"/>
                  <a:gd name="T16" fmla="*/ 8 w 210"/>
                  <a:gd name="T17" fmla="*/ 52 h 162"/>
                  <a:gd name="T18" fmla="*/ 10 w 210"/>
                  <a:gd name="T19" fmla="*/ 24 h 162"/>
                  <a:gd name="T20" fmla="*/ 126 w 210"/>
                  <a:gd name="T21" fmla="*/ 8 h 162"/>
                  <a:gd name="T22" fmla="*/ 190 w 210"/>
                  <a:gd name="T23" fmla="*/ 0 h 162"/>
                  <a:gd name="T24" fmla="*/ 210 w 210"/>
                  <a:gd name="T25" fmla="*/ 132 h 16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10" h="162">
                    <a:moveTo>
                      <a:pt x="210" y="132"/>
                    </a:moveTo>
                    <a:lnTo>
                      <a:pt x="148" y="144"/>
                    </a:lnTo>
                    <a:lnTo>
                      <a:pt x="8" y="162"/>
                    </a:lnTo>
                    <a:lnTo>
                      <a:pt x="10" y="100"/>
                    </a:lnTo>
                    <a:lnTo>
                      <a:pt x="0" y="78"/>
                    </a:lnTo>
                    <a:lnTo>
                      <a:pt x="8" y="70"/>
                    </a:lnTo>
                    <a:lnTo>
                      <a:pt x="18" y="76"/>
                    </a:lnTo>
                    <a:lnTo>
                      <a:pt x="26" y="66"/>
                    </a:lnTo>
                    <a:lnTo>
                      <a:pt x="8" y="52"/>
                    </a:lnTo>
                    <a:lnTo>
                      <a:pt x="10" y="24"/>
                    </a:lnTo>
                    <a:lnTo>
                      <a:pt x="126" y="8"/>
                    </a:lnTo>
                    <a:lnTo>
                      <a:pt x="190" y="0"/>
                    </a:lnTo>
                    <a:lnTo>
                      <a:pt x="210" y="132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00" b="1" kern="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8" name="Group 86">
              <a:extLst>
                <a:ext uri="{FF2B5EF4-FFF2-40B4-BE49-F238E27FC236}">
                  <a16:creationId xmlns:a16="http://schemas.microsoft.com/office/drawing/2014/main" id="{EAAC970D-E47D-4C87-84BD-F2178DABFF0D}"/>
                </a:ext>
              </a:extLst>
            </p:cNvPr>
            <p:cNvGrpSpPr>
              <a:grpSpLocks/>
            </p:cNvGrpSpPr>
            <p:nvPr/>
          </p:nvGrpSpPr>
          <p:grpSpPr bwMode="auto">
            <a:xfrm rot="459085">
              <a:off x="1109970" y="535992"/>
              <a:ext cx="4604922" cy="4909269"/>
              <a:chOff x="2666" y="1518"/>
              <a:chExt cx="1412" cy="1652"/>
            </a:xfrm>
            <a:grpFill/>
          </p:grpSpPr>
          <p:sp>
            <p:nvSpPr>
              <p:cNvPr id="149" name="Rectangle 87">
                <a:extLst>
                  <a:ext uri="{FF2B5EF4-FFF2-40B4-BE49-F238E27FC236}">
                    <a16:creationId xmlns:a16="http://schemas.microsoft.com/office/drawing/2014/main" id="{DF122CFE-B384-4849-A9D0-B54ED7AF6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48" y="1950"/>
                <a:ext cx="6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Alcona</a:t>
                </a:r>
              </a:p>
            </p:txBody>
          </p:sp>
          <p:sp>
            <p:nvSpPr>
              <p:cNvPr id="150" name="Rectangle 88">
                <a:extLst>
                  <a:ext uri="{FF2B5EF4-FFF2-40B4-BE49-F238E27FC236}">
                    <a16:creationId xmlns:a16="http://schemas.microsoft.com/office/drawing/2014/main" id="{B88282A0-3E8B-4BF0-8BBF-0EEE1788A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666" y="1518"/>
                <a:ext cx="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endParaRPr lang="en-US" altLang="en-US" sz="700" b="1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151" name="Rectangle 89">
                <a:extLst>
                  <a:ext uri="{FF2B5EF4-FFF2-40B4-BE49-F238E27FC236}">
                    <a16:creationId xmlns:a16="http://schemas.microsoft.com/office/drawing/2014/main" id="{772055EB-B8AD-4785-B226-8806A923B3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137" y="2863"/>
                <a:ext cx="7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Allegan</a:t>
                </a:r>
              </a:p>
            </p:txBody>
          </p:sp>
          <p:sp>
            <p:nvSpPr>
              <p:cNvPr id="152" name="Rectangle 90">
                <a:extLst>
                  <a:ext uri="{FF2B5EF4-FFF2-40B4-BE49-F238E27FC236}">
                    <a16:creationId xmlns:a16="http://schemas.microsoft.com/office/drawing/2014/main" id="{B655DABE-D39C-4E44-B372-47996848A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598" y="1818"/>
                <a:ext cx="6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Alpena</a:t>
                </a:r>
              </a:p>
            </p:txBody>
          </p:sp>
          <p:sp>
            <p:nvSpPr>
              <p:cNvPr id="153" name="Rectangle 91">
                <a:extLst>
                  <a:ext uri="{FF2B5EF4-FFF2-40B4-BE49-F238E27FC236}">
                    <a16:creationId xmlns:a16="http://schemas.microsoft.com/office/drawing/2014/main" id="{DBB37CEA-5F35-485D-B717-91B1FF151E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08" y="1898"/>
                <a:ext cx="6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Antrim</a:t>
                </a:r>
              </a:p>
            </p:txBody>
          </p:sp>
          <p:sp>
            <p:nvSpPr>
              <p:cNvPr id="154" name="Rectangle 92">
                <a:extLst>
                  <a:ext uri="{FF2B5EF4-FFF2-40B4-BE49-F238E27FC236}">
                    <a16:creationId xmlns:a16="http://schemas.microsoft.com/office/drawing/2014/main" id="{68790C23-D7AB-4379-A509-70B7986F51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28" y="2184"/>
                <a:ext cx="6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Arenac</a:t>
                </a:r>
              </a:p>
            </p:txBody>
          </p:sp>
          <p:sp>
            <p:nvSpPr>
              <p:cNvPr id="155" name="Rectangle 94">
                <a:extLst>
                  <a:ext uri="{FF2B5EF4-FFF2-40B4-BE49-F238E27FC236}">
                    <a16:creationId xmlns:a16="http://schemas.microsoft.com/office/drawing/2014/main" id="{64445824-93DD-434C-BD91-E9BD80D51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69" y="2831"/>
                <a:ext cx="11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Barry</a:t>
                </a:r>
              </a:p>
            </p:txBody>
          </p:sp>
          <p:sp>
            <p:nvSpPr>
              <p:cNvPr id="156" name="Rectangle 95">
                <a:extLst>
                  <a:ext uri="{FF2B5EF4-FFF2-40B4-BE49-F238E27FC236}">
                    <a16:creationId xmlns:a16="http://schemas.microsoft.com/office/drawing/2014/main" id="{075C223D-01C5-4A3A-BCFB-50D25BB77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94" y="2356"/>
                <a:ext cx="5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Bay</a:t>
                </a:r>
              </a:p>
            </p:txBody>
          </p:sp>
          <p:sp>
            <p:nvSpPr>
              <p:cNvPr id="157" name="Rectangle 96">
                <a:extLst>
                  <a:ext uri="{FF2B5EF4-FFF2-40B4-BE49-F238E27FC236}">
                    <a16:creationId xmlns:a16="http://schemas.microsoft.com/office/drawing/2014/main" id="{658E66CE-593C-4F8B-8CE3-ED20E0E3FE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81" y="2081"/>
                <a:ext cx="6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Benzie</a:t>
                </a:r>
              </a:p>
            </p:txBody>
          </p:sp>
          <p:sp>
            <p:nvSpPr>
              <p:cNvPr id="158" name="Rectangle 97">
                <a:extLst>
                  <a:ext uri="{FF2B5EF4-FFF2-40B4-BE49-F238E27FC236}">
                    <a16:creationId xmlns:a16="http://schemas.microsoft.com/office/drawing/2014/main" id="{8DB856D5-17B9-4753-95D5-20B5DC0E9A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11" y="3138"/>
                <a:ext cx="8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Berrien</a:t>
                </a:r>
              </a:p>
            </p:txBody>
          </p:sp>
          <p:sp>
            <p:nvSpPr>
              <p:cNvPr id="159" name="Rectangle 98">
                <a:extLst>
                  <a:ext uri="{FF2B5EF4-FFF2-40B4-BE49-F238E27FC236}">
                    <a16:creationId xmlns:a16="http://schemas.microsoft.com/office/drawing/2014/main" id="{F81702A4-37AE-45D2-9668-05CD99D3E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13" y="3096"/>
                <a:ext cx="6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Branch</a:t>
                </a:r>
              </a:p>
            </p:txBody>
          </p:sp>
          <p:sp>
            <p:nvSpPr>
              <p:cNvPr id="160" name="Rectangle 99">
                <a:extLst>
                  <a:ext uri="{FF2B5EF4-FFF2-40B4-BE49-F238E27FC236}">
                    <a16:creationId xmlns:a16="http://schemas.microsoft.com/office/drawing/2014/main" id="{DB0B1E05-8444-48D9-832C-0381AAC636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06" y="2957"/>
                <a:ext cx="81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Calhoun</a:t>
                </a:r>
              </a:p>
            </p:txBody>
          </p:sp>
          <p:sp>
            <p:nvSpPr>
              <p:cNvPr id="161" name="Rectangle 100">
                <a:extLst>
                  <a:ext uri="{FF2B5EF4-FFF2-40B4-BE49-F238E27FC236}">
                    <a16:creationId xmlns:a16="http://schemas.microsoft.com/office/drawing/2014/main" id="{531B3CAE-7F9B-40FA-ADF5-25FD237BAE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160" y="3122"/>
                <a:ext cx="43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Cass</a:t>
                </a:r>
              </a:p>
            </p:txBody>
          </p:sp>
          <p:sp>
            <p:nvSpPr>
              <p:cNvPr id="162" name="Rectangle 101">
                <a:extLst>
                  <a:ext uri="{FF2B5EF4-FFF2-40B4-BE49-F238E27FC236}">
                    <a16:creationId xmlns:a16="http://schemas.microsoft.com/office/drawing/2014/main" id="{B1DE6291-AFB8-4501-B0D3-C31924E50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20" y="1812"/>
                <a:ext cx="103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Charlevoix</a:t>
                </a:r>
              </a:p>
            </p:txBody>
          </p:sp>
          <p:sp>
            <p:nvSpPr>
              <p:cNvPr id="163" name="Rectangle 102">
                <a:extLst>
                  <a:ext uri="{FF2B5EF4-FFF2-40B4-BE49-F238E27FC236}">
                    <a16:creationId xmlns:a16="http://schemas.microsoft.com/office/drawing/2014/main" id="{B29756E5-5740-4ED7-97D0-F4839162BD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29" y="1723"/>
                <a:ext cx="10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Cheboygan</a:t>
                </a:r>
              </a:p>
            </p:txBody>
          </p:sp>
          <p:sp>
            <p:nvSpPr>
              <p:cNvPr id="164" name="Rectangle 104">
                <a:extLst>
                  <a:ext uri="{FF2B5EF4-FFF2-40B4-BE49-F238E27FC236}">
                    <a16:creationId xmlns:a16="http://schemas.microsoft.com/office/drawing/2014/main" id="{6666FF3E-FF71-4F50-9938-CD9746EDFC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52" y="2273"/>
                <a:ext cx="5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Clare</a:t>
                </a:r>
              </a:p>
            </p:txBody>
          </p:sp>
          <p:sp>
            <p:nvSpPr>
              <p:cNvPr id="165" name="Rectangle 105">
                <a:extLst>
                  <a:ext uri="{FF2B5EF4-FFF2-40B4-BE49-F238E27FC236}">
                    <a16:creationId xmlns:a16="http://schemas.microsoft.com/office/drawing/2014/main" id="{D03CCCF6-E3A4-4581-9CD8-1289FD0C2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80" y="2667"/>
                <a:ext cx="7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Clinton</a:t>
                </a:r>
              </a:p>
            </p:txBody>
          </p:sp>
          <p:sp>
            <p:nvSpPr>
              <p:cNvPr id="166" name="Rectangle 106">
                <a:extLst>
                  <a:ext uri="{FF2B5EF4-FFF2-40B4-BE49-F238E27FC236}">
                    <a16:creationId xmlns:a16="http://schemas.microsoft.com/office/drawing/2014/main" id="{E0E54A4C-2A07-42E9-87CF-9E2FEC2353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57" y="1993"/>
                <a:ext cx="9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Crawford</a:t>
                </a:r>
              </a:p>
            </p:txBody>
          </p:sp>
          <p:sp>
            <p:nvSpPr>
              <p:cNvPr id="167" name="Rectangle 109">
                <a:extLst>
                  <a:ext uri="{FF2B5EF4-FFF2-40B4-BE49-F238E27FC236}">
                    <a16:creationId xmlns:a16="http://schemas.microsoft.com/office/drawing/2014/main" id="{7E1779D2-3EDE-49C8-A827-5E969DAC7C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39" y="2811"/>
                <a:ext cx="56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Eaton</a:t>
                </a:r>
              </a:p>
            </p:txBody>
          </p:sp>
          <p:sp>
            <p:nvSpPr>
              <p:cNvPr id="168" name="Rectangle 110">
                <a:extLst>
                  <a:ext uri="{FF2B5EF4-FFF2-40B4-BE49-F238E27FC236}">
                    <a16:creationId xmlns:a16="http://schemas.microsoft.com/office/drawing/2014/main" id="{C785987B-441C-481B-ACF6-00E2CF87A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24" y="1674"/>
                <a:ext cx="8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Emmet</a:t>
                </a:r>
              </a:p>
            </p:txBody>
          </p:sp>
          <p:sp>
            <p:nvSpPr>
              <p:cNvPr id="169" name="Rectangle 111">
                <a:extLst>
                  <a:ext uri="{FF2B5EF4-FFF2-40B4-BE49-F238E27FC236}">
                    <a16:creationId xmlns:a16="http://schemas.microsoft.com/office/drawing/2014/main" id="{DE1B40FE-B9C9-470D-9555-A01D429E13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713" y="2591"/>
                <a:ext cx="101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Genesee</a:t>
                </a:r>
              </a:p>
            </p:txBody>
          </p:sp>
          <p:sp>
            <p:nvSpPr>
              <p:cNvPr id="170" name="Rectangle 112">
                <a:extLst>
                  <a:ext uri="{FF2B5EF4-FFF2-40B4-BE49-F238E27FC236}">
                    <a16:creationId xmlns:a16="http://schemas.microsoft.com/office/drawing/2014/main" id="{DDFB04D8-F8CC-42F3-AFC6-343DC1A64E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53" y="2237"/>
                <a:ext cx="9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Gladwin</a:t>
                </a:r>
              </a:p>
            </p:txBody>
          </p:sp>
          <p:sp>
            <p:nvSpPr>
              <p:cNvPr id="171" name="Rectangle 114">
                <a:extLst>
                  <a:ext uri="{FF2B5EF4-FFF2-40B4-BE49-F238E27FC236}">
                    <a16:creationId xmlns:a16="http://schemas.microsoft.com/office/drawing/2014/main" id="{8C9964C0-AD0C-4101-B900-1E15DC5BCE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87" y="2025"/>
                <a:ext cx="95" cy="6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Grand Traverse</a:t>
                </a:r>
              </a:p>
            </p:txBody>
          </p:sp>
          <p:sp>
            <p:nvSpPr>
              <p:cNvPr id="172" name="Rectangle 115">
                <a:extLst>
                  <a:ext uri="{FF2B5EF4-FFF2-40B4-BE49-F238E27FC236}">
                    <a16:creationId xmlns:a16="http://schemas.microsoft.com/office/drawing/2014/main" id="{0CB78328-10B7-4FF2-99C3-8A317FF82D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61" y="2542"/>
                <a:ext cx="7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Gratiot</a:t>
                </a:r>
              </a:p>
            </p:txBody>
          </p:sp>
          <p:sp>
            <p:nvSpPr>
              <p:cNvPr id="173" name="Rectangle 116">
                <a:extLst>
                  <a:ext uri="{FF2B5EF4-FFF2-40B4-BE49-F238E27FC236}">
                    <a16:creationId xmlns:a16="http://schemas.microsoft.com/office/drawing/2014/main" id="{E13C4A88-0AD7-4898-B96F-3EBCFA4C75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40" y="3075"/>
                <a:ext cx="8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Hillsdale</a:t>
                </a:r>
              </a:p>
            </p:txBody>
          </p:sp>
          <p:sp>
            <p:nvSpPr>
              <p:cNvPr id="174" name="Rectangle 118">
                <a:extLst>
                  <a:ext uri="{FF2B5EF4-FFF2-40B4-BE49-F238E27FC236}">
                    <a16:creationId xmlns:a16="http://schemas.microsoft.com/office/drawing/2014/main" id="{B53D24E1-4C42-43D3-97FD-6C97BDEBE4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862" y="2261"/>
                <a:ext cx="61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Huron</a:t>
                </a:r>
              </a:p>
            </p:txBody>
          </p:sp>
          <p:sp>
            <p:nvSpPr>
              <p:cNvPr id="175" name="Rectangle 119">
                <a:extLst>
                  <a:ext uri="{FF2B5EF4-FFF2-40B4-BE49-F238E27FC236}">
                    <a16:creationId xmlns:a16="http://schemas.microsoft.com/office/drawing/2014/main" id="{FBBE9696-1DC4-4303-9FF6-245F0D661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61" y="2789"/>
                <a:ext cx="7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Ingham</a:t>
                </a:r>
              </a:p>
            </p:txBody>
          </p:sp>
          <p:sp>
            <p:nvSpPr>
              <p:cNvPr id="176" name="Rectangle 120">
                <a:extLst>
                  <a:ext uri="{FF2B5EF4-FFF2-40B4-BE49-F238E27FC236}">
                    <a16:creationId xmlns:a16="http://schemas.microsoft.com/office/drawing/2014/main" id="{E3B53F31-C511-449A-B24C-D0D3699D8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56" y="2684"/>
                <a:ext cx="4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Ionia</a:t>
                </a:r>
              </a:p>
            </p:txBody>
          </p:sp>
          <p:sp>
            <p:nvSpPr>
              <p:cNvPr id="177" name="Rectangle 121">
                <a:extLst>
                  <a:ext uri="{FF2B5EF4-FFF2-40B4-BE49-F238E27FC236}">
                    <a16:creationId xmlns:a16="http://schemas.microsoft.com/office/drawing/2014/main" id="{2D9904EC-66EF-4F33-A1A7-0CF5E249A2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58" y="2083"/>
                <a:ext cx="5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Iosco</a:t>
                </a:r>
              </a:p>
            </p:txBody>
          </p:sp>
          <p:sp>
            <p:nvSpPr>
              <p:cNvPr id="178" name="Rectangle 123">
                <a:extLst>
                  <a:ext uri="{FF2B5EF4-FFF2-40B4-BE49-F238E27FC236}">
                    <a16:creationId xmlns:a16="http://schemas.microsoft.com/office/drawing/2014/main" id="{A182F101-22E2-42A0-8005-0E1EC95422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60" y="2414"/>
                <a:ext cx="7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Isabella</a:t>
                </a:r>
              </a:p>
            </p:txBody>
          </p:sp>
          <p:sp>
            <p:nvSpPr>
              <p:cNvPr id="179" name="Rectangle 124">
                <a:extLst>
                  <a:ext uri="{FF2B5EF4-FFF2-40B4-BE49-F238E27FC236}">
                    <a16:creationId xmlns:a16="http://schemas.microsoft.com/office/drawing/2014/main" id="{6D884E10-8632-405E-B2D2-2A372D8086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71" y="2930"/>
                <a:ext cx="7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Jackson</a:t>
                </a:r>
              </a:p>
            </p:txBody>
          </p:sp>
          <p:sp>
            <p:nvSpPr>
              <p:cNvPr id="180" name="Rectangle 125">
                <a:extLst>
                  <a:ext uri="{FF2B5EF4-FFF2-40B4-BE49-F238E27FC236}">
                    <a16:creationId xmlns:a16="http://schemas.microsoft.com/office/drawing/2014/main" id="{8C3187DE-1C38-4308-904C-B312B376FB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33" y="2983"/>
                <a:ext cx="10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Kalamazoo</a:t>
                </a:r>
              </a:p>
            </p:txBody>
          </p:sp>
          <p:sp>
            <p:nvSpPr>
              <p:cNvPr id="181" name="Rectangle 126">
                <a:extLst>
                  <a:ext uri="{FF2B5EF4-FFF2-40B4-BE49-F238E27FC236}">
                    <a16:creationId xmlns:a16="http://schemas.microsoft.com/office/drawing/2014/main" id="{DD5A7B52-FD02-44A6-82F1-14345D20D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33" y="2022"/>
                <a:ext cx="86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Kalkaska</a:t>
                </a:r>
              </a:p>
            </p:txBody>
          </p:sp>
          <p:sp>
            <p:nvSpPr>
              <p:cNvPr id="182" name="Rectangle 127">
                <a:extLst>
                  <a:ext uri="{FF2B5EF4-FFF2-40B4-BE49-F238E27FC236}">
                    <a16:creationId xmlns:a16="http://schemas.microsoft.com/office/drawing/2014/main" id="{513D97D3-48D0-4C48-8EB3-04AAE2A7D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09" y="2691"/>
                <a:ext cx="7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Kent</a:t>
                </a:r>
              </a:p>
            </p:txBody>
          </p:sp>
          <p:sp>
            <p:nvSpPr>
              <p:cNvPr id="183" name="Rectangle 129">
                <a:extLst>
                  <a:ext uri="{FF2B5EF4-FFF2-40B4-BE49-F238E27FC236}">
                    <a16:creationId xmlns:a16="http://schemas.microsoft.com/office/drawing/2014/main" id="{4EF5AB47-91CC-4ED8-A5F0-C566F50CD7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77" y="2312"/>
                <a:ext cx="56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Lake</a:t>
                </a:r>
              </a:p>
            </p:txBody>
          </p:sp>
          <p:sp>
            <p:nvSpPr>
              <p:cNvPr id="184" name="Rectangle 130">
                <a:extLst>
                  <a:ext uri="{FF2B5EF4-FFF2-40B4-BE49-F238E27FC236}">
                    <a16:creationId xmlns:a16="http://schemas.microsoft.com/office/drawing/2014/main" id="{E9621175-C042-43AD-8428-310D532CBC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872" y="2563"/>
                <a:ext cx="66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Lapeer</a:t>
                </a:r>
              </a:p>
            </p:txBody>
          </p:sp>
          <p:sp>
            <p:nvSpPr>
              <p:cNvPr id="185" name="Rectangle 131">
                <a:extLst>
                  <a:ext uri="{FF2B5EF4-FFF2-40B4-BE49-F238E27FC236}">
                    <a16:creationId xmlns:a16="http://schemas.microsoft.com/office/drawing/2014/main" id="{AB219C4E-ADF4-40EF-B951-3DAE16E6F0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98" y="1972"/>
                <a:ext cx="11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Leelanau</a:t>
                </a:r>
              </a:p>
            </p:txBody>
          </p:sp>
          <p:sp>
            <p:nvSpPr>
              <p:cNvPr id="186" name="Rectangle 132">
                <a:extLst>
                  <a:ext uri="{FF2B5EF4-FFF2-40B4-BE49-F238E27FC236}">
                    <a16:creationId xmlns:a16="http://schemas.microsoft.com/office/drawing/2014/main" id="{6584FF41-6758-4BDB-A8B8-47BD8E5771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90" y="3048"/>
                <a:ext cx="8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Lenawee</a:t>
                </a:r>
              </a:p>
            </p:txBody>
          </p:sp>
          <p:sp>
            <p:nvSpPr>
              <p:cNvPr id="187" name="Rectangle 133">
                <a:extLst>
                  <a:ext uri="{FF2B5EF4-FFF2-40B4-BE49-F238E27FC236}">
                    <a16:creationId xmlns:a16="http://schemas.microsoft.com/office/drawing/2014/main" id="{223723A4-FBC5-444B-9118-E1736D6833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64" y="2775"/>
                <a:ext cx="12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Livingston</a:t>
                </a:r>
              </a:p>
            </p:txBody>
          </p:sp>
          <p:sp>
            <p:nvSpPr>
              <p:cNvPr id="188" name="Rectangle 136">
                <a:extLst>
                  <a:ext uri="{FF2B5EF4-FFF2-40B4-BE49-F238E27FC236}">
                    <a16:creationId xmlns:a16="http://schemas.microsoft.com/office/drawing/2014/main" id="{2821C658-90C5-4CB1-91BA-E90DCF602A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954" y="2669"/>
                <a:ext cx="8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Macomb</a:t>
                </a:r>
              </a:p>
            </p:txBody>
          </p:sp>
          <p:sp>
            <p:nvSpPr>
              <p:cNvPr id="189" name="Rectangle 137">
                <a:extLst>
                  <a:ext uri="{FF2B5EF4-FFF2-40B4-BE49-F238E27FC236}">
                    <a16:creationId xmlns:a16="http://schemas.microsoft.com/office/drawing/2014/main" id="{B7846F6C-E83C-4F10-BA0D-AFB162C056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72" y="2193"/>
                <a:ext cx="9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Manistee</a:t>
                </a:r>
              </a:p>
            </p:txBody>
          </p:sp>
          <p:sp>
            <p:nvSpPr>
              <p:cNvPr id="190" name="Rectangle 139">
                <a:extLst>
                  <a:ext uri="{FF2B5EF4-FFF2-40B4-BE49-F238E27FC236}">
                    <a16:creationId xmlns:a16="http://schemas.microsoft.com/office/drawing/2014/main" id="{DD076346-ECEF-4F9B-8725-3CAC807A6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52" y="2328"/>
                <a:ext cx="8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Mason</a:t>
                </a:r>
              </a:p>
            </p:txBody>
          </p:sp>
          <p:sp>
            <p:nvSpPr>
              <p:cNvPr id="191" name="Rectangle 140">
                <a:extLst>
                  <a:ext uri="{FF2B5EF4-FFF2-40B4-BE49-F238E27FC236}">
                    <a16:creationId xmlns:a16="http://schemas.microsoft.com/office/drawing/2014/main" id="{555C1E65-E4AA-4FF0-BD35-A887A171D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29" y="2438"/>
                <a:ext cx="83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Mecosta</a:t>
                </a:r>
              </a:p>
            </p:txBody>
          </p:sp>
          <p:sp>
            <p:nvSpPr>
              <p:cNvPr id="192" name="Rectangle 142">
                <a:extLst>
                  <a:ext uri="{FF2B5EF4-FFF2-40B4-BE49-F238E27FC236}">
                    <a16:creationId xmlns:a16="http://schemas.microsoft.com/office/drawing/2014/main" id="{BCE0968D-0F75-4E53-9452-22974A9B93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74" y="2381"/>
                <a:ext cx="8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Midland</a:t>
                </a:r>
              </a:p>
            </p:txBody>
          </p:sp>
          <p:sp>
            <p:nvSpPr>
              <p:cNvPr id="193" name="Rectangle 143">
                <a:extLst>
                  <a:ext uri="{FF2B5EF4-FFF2-40B4-BE49-F238E27FC236}">
                    <a16:creationId xmlns:a16="http://schemas.microsoft.com/office/drawing/2014/main" id="{C1E22A6C-0C5C-4A4F-92D3-501532A23E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38" y="2150"/>
                <a:ext cx="10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Missaukee</a:t>
                </a:r>
              </a:p>
            </p:txBody>
          </p:sp>
          <p:sp>
            <p:nvSpPr>
              <p:cNvPr id="194" name="Rectangle 144">
                <a:extLst>
                  <a:ext uri="{FF2B5EF4-FFF2-40B4-BE49-F238E27FC236}">
                    <a16:creationId xmlns:a16="http://schemas.microsoft.com/office/drawing/2014/main" id="{DCEED325-2B27-409E-8C92-64DB2FDB5A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815" y="3013"/>
                <a:ext cx="9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Monroe</a:t>
                </a:r>
              </a:p>
            </p:txBody>
          </p:sp>
          <p:sp>
            <p:nvSpPr>
              <p:cNvPr id="195" name="Rectangle 145">
                <a:extLst>
                  <a:ext uri="{FF2B5EF4-FFF2-40B4-BE49-F238E27FC236}">
                    <a16:creationId xmlns:a16="http://schemas.microsoft.com/office/drawing/2014/main" id="{FC952877-8C05-45B3-B994-7FC6F5B173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70" y="2516"/>
                <a:ext cx="131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Montcalm</a:t>
                </a:r>
              </a:p>
            </p:txBody>
          </p:sp>
          <p:sp>
            <p:nvSpPr>
              <p:cNvPr id="196" name="Rectangle 146">
                <a:extLst>
                  <a:ext uri="{FF2B5EF4-FFF2-40B4-BE49-F238E27FC236}">
                    <a16:creationId xmlns:a16="http://schemas.microsoft.com/office/drawing/2014/main" id="{41D924B9-540B-4F71-BE58-473132D00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49" y="1869"/>
                <a:ext cx="140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Montmorency</a:t>
                </a:r>
              </a:p>
            </p:txBody>
          </p:sp>
          <p:sp>
            <p:nvSpPr>
              <p:cNvPr id="197" name="Rectangle 147">
                <a:extLst>
                  <a:ext uri="{FF2B5EF4-FFF2-40B4-BE49-F238E27FC236}">
                    <a16:creationId xmlns:a16="http://schemas.microsoft.com/office/drawing/2014/main" id="{C728FFDF-AA7D-48D6-A82C-6FC70C7470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25" y="2608"/>
                <a:ext cx="10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Muskegon</a:t>
                </a:r>
              </a:p>
            </p:txBody>
          </p:sp>
          <p:sp>
            <p:nvSpPr>
              <p:cNvPr id="198" name="Rectangle 148">
                <a:extLst>
                  <a:ext uri="{FF2B5EF4-FFF2-40B4-BE49-F238E27FC236}">
                    <a16:creationId xmlns:a16="http://schemas.microsoft.com/office/drawing/2014/main" id="{8EF23465-23AC-415B-9792-D989DD47F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87" y="2484"/>
                <a:ext cx="9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Newaygo</a:t>
                </a:r>
              </a:p>
            </p:txBody>
          </p:sp>
          <p:sp>
            <p:nvSpPr>
              <p:cNvPr id="199" name="Rectangle 149">
                <a:extLst>
                  <a:ext uri="{FF2B5EF4-FFF2-40B4-BE49-F238E27FC236}">
                    <a16:creationId xmlns:a16="http://schemas.microsoft.com/office/drawing/2014/main" id="{845F1BF5-B86E-447C-BB09-4956981C1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831" y="2729"/>
                <a:ext cx="8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Oakland</a:t>
                </a:r>
              </a:p>
            </p:txBody>
          </p:sp>
          <p:sp>
            <p:nvSpPr>
              <p:cNvPr id="200" name="Rectangle 150">
                <a:extLst>
                  <a:ext uri="{FF2B5EF4-FFF2-40B4-BE49-F238E27FC236}">
                    <a16:creationId xmlns:a16="http://schemas.microsoft.com/office/drawing/2014/main" id="{D5F56354-773A-4080-B427-3BF9F2A59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59" y="2462"/>
                <a:ext cx="9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Oceana</a:t>
                </a:r>
              </a:p>
            </p:txBody>
          </p:sp>
          <p:sp>
            <p:nvSpPr>
              <p:cNvPr id="201" name="Rectangle 151">
                <a:extLst>
                  <a:ext uri="{FF2B5EF4-FFF2-40B4-BE49-F238E27FC236}">
                    <a16:creationId xmlns:a16="http://schemas.microsoft.com/office/drawing/2014/main" id="{9FFB9C29-A6BC-4AFF-BBB7-0537D226AF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07" y="2100"/>
                <a:ext cx="8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Ogemaw</a:t>
                </a:r>
              </a:p>
            </p:txBody>
          </p:sp>
          <p:sp>
            <p:nvSpPr>
              <p:cNvPr id="202" name="Rectangle 153">
                <a:extLst>
                  <a:ext uri="{FF2B5EF4-FFF2-40B4-BE49-F238E27FC236}">
                    <a16:creationId xmlns:a16="http://schemas.microsoft.com/office/drawing/2014/main" id="{19636234-F486-4A97-89BA-A0A1C28EF3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12" y="2294"/>
                <a:ext cx="7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Osceola</a:t>
                </a:r>
              </a:p>
            </p:txBody>
          </p:sp>
          <p:sp>
            <p:nvSpPr>
              <p:cNvPr id="203" name="Rectangle 154">
                <a:extLst>
                  <a:ext uri="{FF2B5EF4-FFF2-40B4-BE49-F238E27FC236}">
                    <a16:creationId xmlns:a16="http://schemas.microsoft.com/office/drawing/2014/main" id="{14D5E629-C6FF-48E3-B1E6-AFA063D56C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96" y="1984"/>
                <a:ext cx="7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Oscoda</a:t>
                </a:r>
              </a:p>
            </p:txBody>
          </p:sp>
          <p:sp>
            <p:nvSpPr>
              <p:cNvPr id="204" name="Rectangle 155">
                <a:extLst>
                  <a:ext uri="{FF2B5EF4-FFF2-40B4-BE49-F238E27FC236}">
                    <a16:creationId xmlns:a16="http://schemas.microsoft.com/office/drawing/2014/main" id="{CCBE20ED-1588-4256-912B-B710D97137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46" y="1880"/>
                <a:ext cx="6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Otsego</a:t>
                </a:r>
              </a:p>
            </p:txBody>
          </p:sp>
          <p:sp>
            <p:nvSpPr>
              <p:cNvPr id="205" name="Rectangle 156">
                <a:extLst>
                  <a:ext uri="{FF2B5EF4-FFF2-40B4-BE49-F238E27FC236}">
                    <a16:creationId xmlns:a16="http://schemas.microsoft.com/office/drawing/2014/main" id="{394A4F57-D5AF-42DA-9B9D-7E85B4DFE3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79" y="2730"/>
                <a:ext cx="93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Ottawa</a:t>
                </a:r>
              </a:p>
            </p:txBody>
          </p:sp>
          <p:sp>
            <p:nvSpPr>
              <p:cNvPr id="206" name="Rectangle 157">
                <a:extLst>
                  <a:ext uri="{FF2B5EF4-FFF2-40B4-BE49-F238E27FC236}">
                    <a16:creationId xmlns:a16="http://schemas.microsoft.com/office/drawing/2014/main" id="{277EFB1E-DB77-4D3D-AFC0-7CC6DB3DE0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98" y="1699"/>
                <a:ext cx="11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Presque Isle</a:t>
                </a:r>
              </a:p>
            </p:txBody>
          </p:sp>
          <p:sp>
            <p:nvSpPr>
              <p:cNvPr id="207" name="Rectangle 158">
                <a:extLst>
                  <a:ext uri="{FF2B5EF4-FFF2-40B4-BE49-F238E27FC236}">
                    <a16:creationId xmlns:a16="http://schemas.microsoft.com/office/drawing/2014/main" id="{001808D4-7F42-4F99-878F-4DD4E5D062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57" y="2124"/>
                <a:ext cx="12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Roscommon</a:t>
                </a:r>
              </a:p>
            </p:txBody>
          </p:sp>
          <p:sp>
            <p:nvSpPr>
              <p:cNvPr id="208" name="Rectangle 159">
                <a:extLst>
                  <a:ext uri="{FF2B5EF4-FFF2-40B4-BE49-F238E27FC236}">
                    <a16:creationId xmlns:a16="http://schemas.microsoft.com/office/drawing/2014/main" id="{D1AEAD0B-C14C-41AC-ABA5-68C252E934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95" y="2500"/>
                <a:ext cx="82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Saginaw</a:t>
                </a:r>
              </a:p>
            </p:txBody>
          </p:sp>
          <p:sp>
            <p:nvSpPr>
              <p:cNvPr id="209" name="Rectangle 160">
                <a:extLst>
                  <a:ext uri="{FF2B5EF4-FFF2-40B4-BE49-F238E27FC236}">
                    <a16:creationId xmlns:a16="http://schemas.microsoft.com/office/drawing/2014/main" id="{0A0F94AF-C511-480C-886A-FD76E0A23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4003" y="2551"/>
                <a:ext cx="7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St. Clair</a:t>
                </a:r>
              </a:p>
            </p:txBody>
          </p:sp>
          <p:sp>
            <p:nvSpPr>
              <p:cNvPr id="210" name="Rectangle 161">
                <a:extLst>
                  <a:ext uri="{FF2B5EF4-FFF2-40B4-BE49-F238E27FC236}">
                    <a16:creationId xmlns:a16="http://schemas.microsoft.com/office/drawing/2014/main" id="{DDA37C07-7C10-4FB3-9D22-5132A2ABD6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60" y="3099"/>
                <a:ext cx="9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St. Joseph</a:t>
                </a:r>
              </a:p>
            </p:txBody>
          </p:sp>
          <p:sp>
            <p:nvSpPr>
              <p:cNvPr id="211" name="Rectangle 162">
                <a:extLst>
                  <a:ext uri="{FF2B5EF4-FFF2-40B4-BE49-F238E27FC236}">
                    <a16:creationId xmlns:a16="http://schemas.microsoft.com/office/drawing/2014/main" id="{73BCFA7A-C303-4D18-990A-01FC3400E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942" y="2390"/>
                <a:ext cx="69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Sanilac</a:t>
                </a:r>
              </a:p>
            </p:txBody>
          </p:sp>
          <p:sp>
            <p:nvSpPr>
              <p:cNvPr id="212" name="Rectangle 164">
                <a:extLst>
                  <a:ext uri="{FF2B5EF4-FFF2-40B4-BE49-F238E27FC236}">
                    <a16:creationId xmlns:a16="http://schemas.microsoft.com/office/drawing/2014/main" id="{68A3D7B6-2AC2-41DF-8DDB-3F61CF121D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585" y="2646"/>
                <a:ext cx="138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Shiawassee</a:t>
                </a:r>
              </a:p>
            </p:txBody>
          </p:sp>
          <p:sp>
            <p:nvSpPr>
              <p:cNvPr id="213" name="Rectangle 165">
                <a:extLst>
                  <a:ext uri="{FF2B5EF4-FFF2-40B4-BE49-F238E27FC236}">
                    <a16:creationId xmlns:a16="http://schemas.microsoft.com/office/drawing/2014/main" id="{AAF1657E-F117-4338-BA3F-79B2BAF215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774" y="2419"/>
                <a:ext cx="74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Tuscola</a:t>
                </a:r>
              </a:p>
            </p:txBody>
          </p:sp>
          <p:sp>
            <p:nvSpPr>
              <p:cNvPr id="214" name="Rectangle 166">
                <a:extLst>
                  <a:ext uri="{FF2B5EF4-FFF2-40B4-BE49-F238E27FC236}">
                    <a16:creationId xmlns:a16="http://schemas.microsoft.com/office/drawing/2014/main" id="{B0AE53BB-4F87-4FAA-A62D-EA21B59CA9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93" y="2996"/>
                <a:ext cx="117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Van Buren</a:t>
                </a:r>
              </a:p>
            </p:txBody>
          </p:sp>
          <p:sp>
            <p:nvSpPr>
              <p:cNvPr id="215" name="Rectangle 167">
                <a:extLst>
                  <a:ext uri="{FF2B5EF4-FFF2-40B4-BE49-F238E27FC236}">
                    <a16:creationId xmlns:a16="http://schemas.microsoft.com/office/drawing/2014/main" id="{406163C4-8B1C-4E40-AD7B-D8A47E2CC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704" y="2897"/>
                <a:ext cx="131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Washtenaw</a:t>
                </a:r>
              </a:p>
            </p:txBody>
          </p:sp>
          <p:sp>
            <p:nvSpPr>
              <p:cNvPr id="216" name="Rectangle 168">
                <a:extLst>
                  <a:ext uri="{FF2B5EF4-FFF2-40B4-BE49-F238E27FC236}">
                    <a16:creationId xmlns:a16="http://schemas.microsoft.com/office/drawing/2014/main" id="{08A355BA-E220-4CD2-967B-1B18F603E3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865" y="2875"/>
                <a:ext cx="9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Wayne</a:t>
                </a:r>
              </a:p>
            </p:txBody>
          </p:sp>
          <p:sp>
            <p:nvSpPr>
              <p:cNvPr id="217" name="Rectangle 169">
                <a:extLst>
                  <a:ext uri="{FF2B5EF4-FFF2-40B4-BE49-F238E27FC236}">
                    <a16:creationId xmlns:a16="http://schemas.microsoft.com/office/drawing/2014/main" id="{BAA67F53-61E9-40D6-9BB0-B1A370EAB1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110" y="2175"/>
                <a:ext cx="85" cy="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700" b="1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Wexford</a:t>
                </a:r>
              </a:p>
            </p:txBody>
          </p:sp>
        </p:grpSp>
      </p:grpSp>
      <p:sp>
        <p:nvSpPr>
          <p:cNvPr id="426" name="Content Placeholder 6">
            <a:extLst>
              <a:ext uri="{FF2B5EF4-FFF2-40B4-BE49-F238E27FC236}">
                <a16:creationId xmlns:a16="http://schemas.microsoft.com/office/drawing/2014/main" id="{62C67A50-27E9-423C-9FC0-F5C631B456BF}"/>
              </a:ext>
            </a:extLst>
          </p:cNvPr>
          <p:cNvSpPr txBox="1">
            <a:spLocks/>
          </p:cNvSpPr>
          <p:nvPr/>
        </p:nvSpPr>
        <p:spPr bwMode="auto">
          <a:xfrm>
            <a:off x="1645977" y="99385"/>
            <a:ext cx="7298672" cy="72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73297" tIns="36649" rIns="73297" bIns="36649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427939" indent="-427939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1pPr>
            <a:lvl2pPr marL="927202" indent="-35661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2pPr>
            <a:lvl3pPr marL="1426464" indent="-285293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3pPr>
            <a:lvl4pPr marL="1997050" indent="-285293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4pPr>
            <a:lvl5pPr marL="2567635" indent="-285293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5pPr>
            <a:lvl6pPr marL="3138221" indent="-285293" algn="l" defTabSz="114117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708806" indent="-285293" algn="l" defTabSz="114117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79392" indent="-285293" algn="l" defTabSz="114117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49978" indent="-285293" algn="l" defTabSz="114117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None/>
            </a:pPr>
            <a:r>
              <a:rPr lang="en-US" altLang="en-US" sz="2471" b="1" dirty="0">
                <a:latin typeface="Arial"/>
                <a:cs typeface="Arial"/>
              </a:rPr>
              <a:t>Molina of Michigan Medicare and Marketplace </a:t>
            </a:r>
          </a:p>
          <a:p>
            <a:pPr algn="ctr">
              <a:buFont typeface="Arial" charset="0"/>
              <a:buNone/>
            </a:pPr>
            <a:r>
              <a:rPr lang="en-US" altLang="en-US" sz="2471" b="1" dirty="0">
                <a:latin typeface="Arial"/>
                <a:cs typeface="Arial"/>
              </a:rPr>
              <a:t>2022 Expansion</a:t>
            </a:r>
          </a:p>
        </p:txBody>
      </p:sp>
      <p:sp>
        <p:nvSpPr>
          <p:cNvPr id="427" name="Content Placeholder 6">
            <a:extLst>
              <a:ext uri="{FF2B5EF4-FFF2-40B4-BE49-F238E27FC236}">
                <a16:creationId xmlns:a16="http://schemas.microsoft.com/office/drawing/2014/main" id="{B67EFD83-06CC-4287-9A83-3EE10515907E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1622073" y="768376"/>
            <a:ext cx="7166716" cy="289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732" tIns="29366" rIns="58732" bIns="29366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412" i="1" dirty="0">
                <a:solidFill>
                  <a:schemeClr val="tx1"/>
                </a:solidFill>
                <a:latin typeface="Arial"/>
                <a:cs typeface="Arial"/>
              </a:rPr>
              <a:t>7 new Marketplace counties for 2021 – 8 new Medicare counties for 2022</a:t>
            </a:r>
            <a:endParaRPr lang="en-US" sz="1412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E2A92EA1-7837-43BA-968D-E4647C8C8CAA}"/>
              </a:ext>
            </a:extLst>
          </p:cNvPr>
          <p:cNvSpPr/>
          <p:nvPr/>
        </p:nvSpPr>
        <p:spPr>
          <a:xfrm>
            <a:off x="409938" y="6583801"/>
            <a:ext cx="123337" cy="123108"/>
          </a:xfrm>
          <a:prstGeom prst="rect">
            <a:avLst/>
          </a:prstGeom>
          <a:solidFill>
            <a:srgbClr val="00A0AF"/>
          </a:solidFill>
        </p:spPr>
        <p:txBody>
          <a:bodyPr wrap="square" rtlCol="0" anchor="ctr">
            <a:noAutofit/>
          </a:bodyPr>
          <a:lstStyle/>
          <a:p>
            <a:pPr algn="ctr"/>
            <a:endParaRPr lang="en-US" sz="1588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B5FF8D63-5C2B-4F28-8059-136E76D0CDCD}"/>
              </a:ext>
            </a:extLst>
          </p:cNvPr>
          <p:cNvSpPr/>
          <p:nvPr/>
        </p:nvSpPr>
        <p:spPr>
          <a:xfrm>
            <a:off x="5679146" y="6557024"/>
            <a:ext cx="123337" cy="123108"/>
          </a:xfrm>
          <a:prstGeom prst="rect">
            <a:avLst/>
          </a:prstGeom>
          <a:solidFill>
            <a:srgbClr val="00A0AF"/>
          </a:solidFill>
        </p:spPr>
        <p:txBody>
          <a:bodyPr wrap="square" rtlCol="0" anchor="ctr">
            <a:noAutofit/>
          </a:bodyPr>
          <a:lstStyle/>
          <a:p>
            <a:pPr algn="ctr"/>
            <a:endParaRPr lang="en-US" sz="1588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CA76D369-4880-4C1F-83A9-0DF2EE017AF1}"/>
              </a:ext>
            </a:extLst>
          </p:cNvPr>
          <p:cNvSpPr/>
          <p:nvPr/>
        </p:nvSpPr>
        <p:spPr>
          <a:xfrm>
            <a:off x="400195" y="6793250"/>
            <a:ext cx="123337" cy="123108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noAutofit/>
          </a:bodyPr>
          <a:lstStyle/>
          <a:p>
            <a:pPr algn="ctr"/>
            <a:endParaRPr lang="en-US" sz="1588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90973601-CF8A-4B32-A772-8CE957893FE9}"/>
              </a:ext>
            </a:extLst>
          </p:cNvPr>
          <p:cNvSpPr/>
          <p:nvPr/>
        </p:nvSpPr>
        <p:spPr>
          <a:xfrm>
            <a:off x="5677984" y="6782640"/>
            <a:ext cx="123337" cy="123108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endParaRPr lang="en-US" sz="1588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2" name="Text Placeholder 2">
            <a:extLst>
              <a:ext uri="{FF2B5EF4-FFF2-40B4-BE49-F238E27FC236}">
                <a16:creationId xmlns:a16="http://schemas.microsoft.com/office/drawing/2014/main" id="{2094B6FC-75EE-44B2-9888-831BF67320C9}"/>
              </a:ext>
            </a:extLst>
          </p:cNvPr>
          <p:cNvSpPr txBox="1">
            <a:spLocks/>
          </p:cNvSpPr>
          <p:nvPr/>
        </p:nvSpPr>
        <p:spPr>
          <a:xfrm>
            <a:off x="635597" y="6594443"/>
            <a:ext cx="22616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87383">
              <a:lnSpc>
                <a:spcPct val="100000"/>
              </a:lnSpc>
              <a:defRPr/>
            </a:pPr>
            <a:r>
              <a:rPr lang="en-US" sz="1000" b="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en-US" sz="728" b="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34" name="Text Placeholder 2">
            <a:extLst>
              <a:ext uri="{FF2B5EF4-FFF2-40B4-BE49-F238E27FC236}">
                <a16:creationId xmlns:a16="http://schemas.microsoft.com/office/drawing/2014/main" id="{4ECE4667-00C1-426A-A5F4-0DCF0AFCF450}"/>
              </a:ext>
            </a:extLst>
          </p:cNvPr>
          <p:cNvSpPr txBox="1">
            <a:spLocks/>
          </p:cNvSpPr>
          <p:nvPr/>
        </p:nvSpPr>
        <p:spPr>
          <a:xfrm>
            <a:off x="649248" y="6798795"/>
            <a:ext cx="209607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defRPr/>
            </a:pPr>
            <a:r>
              <a:rPr lang="en-US" sz="1000" b="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Marketplace Expansion</a:t>
            </a:r>
          </a:p>
        </p:txBody>
      </p:sp>
      <p:sp>
        <p:nvSpPr>
          <p:cNvPr id="435" name="Text Placeholder 2">
            <a:extLst>
              <a:ext uri="{FF2B5EF4-FFF2-40B4-BE49-F238E27FC236}">
                <a16:creationId xmlns:a16="http://schemas.microsoft.com/office/drawing/2014/main" id="{DC9AB83E-6A95-46BA-8760-25F6642E9AA7}"/>
              </a:ext>
            </a:extLst>
          </p:cNvPr>
          <p:cNvSpPr txBox="1">
            <a:spLocks/>
          </p:cNvSpPr>
          <p:nvPr/>
        </p:nvSpPr>
        <p:spPr>
          <a:xfrm>
            <a:off x="5904501" y="6536841"/>
            <a:ext cx="22616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87383">
              <a:lnSpc>
                <a:spcPct val="100000"/>
              </a:lnSpc>
              <a:defRPr/>
            </a:pPr>
            <a:r>
              <a:rPr lang="en-US" sz="1000" b="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en-US" sz="728" b="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36" name="Text Placeholder 2">
            <a:extLst>
              <a:ext uri="{FF2B5EF4-FFF2-40B4-BE49-F238E27FC236}">
                <a16:creationId xmlns:a16="http://schemas.microsoft.com/office/drawing/2014/main" id="{2899DA69-D4E2-4ECE-A3D4-5F7BDBDF9037}"/>
              </a:ext>
            </a:extLst>
          </p:cNvPr>
          <p:cNvSpPr txBox="1">
            <a:spLocks/>
          </p:cNvSpPr>
          <p:nvPr/>
        </p:nvSpPr>
        <p:spPr>
          <a:xfrm>
            <a:off x="5895679" y="6730211"/>
            <a:ext cx="209607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defRPr/>
            </a:pPr>
            <a:r>
              <a:rPr lang="en-US" sz="1000" b="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Expansion</a:t>
            </a:r>
          </a:p>
        </p:txBody>
      </p:sp>
    </p:spTree>
    <p:extLst>
      <p:ext uri="{BB962C8B-B14F-4D97-AF65-F5344CB8AC3E}">
        <p14:creationId xmlns:p14="http://schemas.microsoft.com/office/powerpoint/2010/main" val="34752390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itle Slide 2">
  <a:themeElements>
    <a:clrScheme name="MOLINA">
      <a:dk1>
        <a:srgbClr val="00A0AF"/>
      </a:dk1>
      <a:lt1>
        <a:srgbClr val="FFFFFF"/>
      </a:lt1>
      <a:dk2>
        <a:srgbClr val="636466"/>
      </a:dk2>
      <a:lt2>
        <a:srgbClr val="B1B2B3"/>
      </a:lt2>
      <a:accent1>
        <a:srgbClr val="C4D600"/>
      </a:accent1>
      <a:accent2>
        <a:srgbClr val="00A0AF"/>
      </a:accent2>
      <a:accent3>
        <a:srgbClr val="636466"/>
      </a:accent3>
      <a:accent4>
        <a:srgbClr val="B1B2B3"/>
      </a:accent4>
      <a:accent5>
        <a:srgbClr val="FFFFFF"/>
      </a:accent5>
      <a:accent6>
        <a:srgbClr val="C4D600"/>
      </a:accent6>
      <a:hlink>
        <a:srgbClr val="00A0AF"/>
      </a:hlink>
      <a:folHlink>
        <a:srgbClr val="00A0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Divider">
  <a:themeElements>
    <a:clrScheme name="MOLINA">
      <a:dk1>
        <a:srgbClr val="00A0AF"/>
      </a:dk1>
      <a:lt1>
        <a:srgbClr val="FFFFFF"/>
      </a:lt1>
      <a:dk2>
        <a:srgbClr val="636466"/>
      </a:dk2>
      <a:lt2>
        <a:srgbClr val="B1B2B3"/>
      </a:lt2>
      <a:accent1>
        <a:srgbClr val="C4D600"/>
      </a:accent1>
      <a:accent2>
        <a:srgbClr val="00A0AF"/>
      </a:accent2>
      <a:accent3>
        <a:srgbClr val="636466"/>
      </a:accent3>
      <a:accent4>
        <a:srgbClr val="B1B2B3"/>
      </a:accent4>
      <a:accent5>
        <a:srgbClr val="FFFFFF"/>
      </a:accent5>
      <a:accent6>
        <a:srgbClr val="C4D600"/>
      </a:accent6>
      <a:hlink>
        <a:srgbClr val="00A0AF"/>
      </a:hlink>
      <a:folHlink>
        <a:srgbClr val="00A0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1">
  <a:themeElements>
    <a:clrScheme name="MOLINA">
      <a:dk1>
        <a:srgbClr val="00A0AF"/>
      </a:dk1>
      <a:lt1>
        <a:srgbClr val="FFFFFF"/>
      </a:lt1>
      <a:dk2>
        <a:srgbClr val="636466"/>
      </a:dk2>
      <a:lt2>
        <a:srgbClr val="B1B2B3"/>
      </a:lt2>
      <a:accent1>
        <a:srgbClr val="C4D600"/>
      </a:accent1>
      <a:accent2>
        <a:srgbClr val="00A0AF"/>
      </a:accent2>
      <a:accent3>
        <a:srgbClr val="636466"/>
      </a:accent3>
      <a:accent4>
        <a:srgbClr val="B1B2B3"/>
      </a:accent4>
      <a:accent5>
        <a:srgbClr val="FFFFFF"/>
      </a:accent5>
      <a:accent6>
        <a:srgbClr val="C4D600"/>
      </a:accent6>
      <a:hlink>
        <a:srgbClr val="00A0AF"/>
      </a:hlink>
      <a:folHlink>
        <a:srgbClr val="00A0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>
        <a:noAutofit/>
      </a:bodyPr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1200" cap="none" spc="0" normalizeH="0" baseline="0" noProof="0" dirty="0" smtClean="0">
            <a:ln>
              <a:noFill/>
            </a:ln>
            <a:solidFill>
              <a:schemeClr val="tx2"/>
            </a:solidFill>
            <a:effectLst/>
            <a:uLnTx/>
            <a:uFillTx/>
            <a:latin typeface="Arial" pitchFamily="34" charset="0"/>
            <a:ea typeface="+mn-ea"/>
            <a:cs typeface="Arial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6A61C812E76A48883F43A2FECD2C52" ma:contentTypeVersion="9" ma:contentTypeDescription="Create a new document." ma:contentTypeScope="" ma:versionID="5a268fdc4ed97f8813f8329e7fc1c23b">
  <xsd:schema xmlns:xsd="http://www.w3.org/2001/XMLSchema" xmlns:xs="http://www.w3.org/2001/XMLSchema" xmlns:p="http://schemas.microsoft.com/office/2006/metadata/properties" xmlns:ns3="d87c16af-3569-485c-8ca2-b1d34094779b" targetNamespace="http://schemas.microsoft.com/office/2006/metadata/properties" ma:root="true" ma:fieldsID="70c87c0ad335ce8973995c9c48bdbf53" ns3:_="">
    <xsd:import namespace="d87c16af-3569-485c-8ca2-b1d34094779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c16af-3569-485c-8ca2-b1d3409477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3EA30C-E2D8-4F52-9695-A5D9D027A3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C0A1CC-48C0-46CB-B591-03F7226C0D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7c16af-3569-485c-8ca2-b1d3409477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22FE44-9031-407B-8692-988457D4D1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MOL-030_Templates-PowerPoint_FINAL.pot</Template>
  <TotalTime>1717</TotalTime>
  <Words>178</Words>
  <Application>Microsoft Office PowerPoint</Application>
  <PresentationFormat>Custom</PresentationFormat>
  <Paragraphs>144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Myriad Pro</vt:lpstr>
      <vt:lpstr>Times New Roman</vt:lpstr>
      <vt:lpstr>Title Slide 2</vt:lpstr>
      <vt:lpstr>Section Divider</vt:lpstr>
      <vt:lpstr>Slide1</vt:lpstr>
      <vt:lpstr>2_Office Theme</vt:lpstr>
      <vt:lpstr>think-cell Slide</vt:lpstr>
      <vt:lpstr>7 new Marketplace counties for 2021 – 8 new Medicare counties for 2022</vt:lpstr>
    </vt:vector>
  </TitlesOfParts>
  <Company>Magnani Continuum Marketing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 on one or two lines.</dc:title>
  <dc:creator>Muffins</dc:creator>
  <cp:lastModifiedBy>Semrau, Ashleigh</cp:lastModifiedBy>
  <cp:revision>78</cp:revision>
  <dcterms:created xsi:type="dcterms:W3CDTF">2014-07-29T20:38:38Z</dcterms:created>
  <dcterms:modified xsi:type="dcterms:W3CDTF">2022-02-21T15:01:45Z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0x010100306A61C812E76A48883F43A2FECD2C52</vt:lpwstr>
  </property>
  <property fmtid="{D5CDD505-2E9C-101B-9397-08002B2CF9AE}" pid="3" name="Semaphore.Score.Field:6bde2c7d-7114-48b3-8cb7-02074d1d4d72">
    <vt:lpwstr>[]</vt:lpwstr>
  </property>
  <property fmtid="{D5CDD505-2E9C-101B-9397-08002B2CF9AE}" pid="4" name="Semaphore.Score.Field:aa4a519a-fd49-4b0f-9914-a60f3c8a6cb0">
    <vt:lpwstr>[]</vt:lpwstr>
  </property>
  <property fmtid="{D5CDD505-2E9C-101B-9397-08002B2CF9AE}" pid="5" name="Smartlogic_MHI_ConceptEntity">
    <vt:lpwstr/>
  </property>
  <property fmtid="{D5CDD505-2E9C-101B-9397-08002B2CF9AE}" pid="6" name="Semaphore.Score.Field:f5f13365-f7ec-4895-a08a-bc94dbcbac5b">
    <vt:lpwstr>[{"Id":"010befb3-5b02-40e2-a444-344e029625f3","Name":"No","Score":100,"Tag":"No"}]</vt:lpwstr>
  </property>
  <property fmtid="{D5CDD505-2E9C-101B-9397-08002B2CF9AE}" pid="7" name="Semaphore.Score.Field:1bfcbeda-ed84-4afe-b5ad-faffa54b2399">
    <vt:lpwstr>[]</vt:lpwstr>
  </property>
  <property fmtid="{D5CDD505-2E9C-101B-9397-08002B2CF9AE}" pid="8" name="Semaphore.Score.Field:2d0cfe8e-7bf7-4073-a252-d1ad7a8ca42e">
    <vt:lpwstr>[]</vt:lpwstr>
  </property>
  <property fmtid="{D5CDD505-2E9C-101B-9397-08002B2CF9AE}" pid="9" name="Semaphore.Score.Field:9b272285-a3cf-4bcc-962d-7a4f76007378">
    <vt:lpwstr>[]</vt:lpwstr>
  </property>
  <property fmtid="{D5CDD505-2E9C-101B-9397-08002B2CF9AE}" pid="10" name="Semaphore.Score.Field:6d0a473a-71b0-4e05-8df5-23c32baf9b18">
    <vt:lpwstr>[]</vt:lpwstr>
  </property>
  <property fmtid="{D5CDD505-2E9C-101B-9397-08002B2CF9AE}" pid="11" name="Semaphore.Score.Field:c3a3faaa-d328-4dda-b45d-c1779a5f0817">
    <vt:lpwstr>[]</vt:lpwstr>
  </property>
</Properties>
</file>